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2"/>
  </p:notesMasterIdLst>
  <p:sldIdLst>
    <p:sldId id="346" r:id="rId2"/>
    <p:sldId id="4747" r:id="rId3"/>
    <p:sldId id="4751" r:id="rId4"/>
    <p:sldId id="4755" r:id="rId5"/>
    <p:sldId id="4760" r:id="rId6"/>
    <p:sldId id="4700" r:id="rId7"/>
    <p:sldId id="4684" r:id="rId8"/>
    <p:sldId id="4703" r:id="rId9"/>
    <p:sldId id="4704" r:id="rId10"/>
    <p:sldId id="4710" r:id="rId11"/>
    <p:sldId id="4765" r:id="rId12"/>
    <p:sldId id="4718" r:id="rId13"/>
    <p:sldId id="4720" r:id="rId14"/>
    <p:sldId id="4766" r:id="rId15"/>
    <p:sldId id="4767" r:id="rId16"/>
    <p:sldId id="4722" r:id="rId17"/>
    <p:sldId id="4724" r:id="rId18"/>
    <p:sldId id="4727" r:id="rId19"/>
    <p:sldId id="4732" r:id="rId20"/>
    <p:sldId id="4734" r:id="rId21"/>
    <p:sldId id="4687" r:id="rId22"/>
    <p:sldId id="4738" r:id="rId23"/>
    <p:sldId id="4741" r:id="rId24"/>
    <p:sldId id="4743" r:id="rId25"/>
    <p:sldId id="4338" r:id="rId26"/>
    <p:sldId id="3834" r:id="rId27"/>
    <p:sldId id="3833" r:id="rId28"/>
    <p:sldId id="4768" r:id="rId29"/>
    <p:sldId id="4769" r:id="rId30"/>
    <p:sldId id="4770" r:id="rId31"/>
    <p:sldId id="4771" r:id="rId32"/>
    <p:sldId id="4772" r:id="rId33"/>
    <p:sldId id="4773" r:id="rId34"/>
    <p:sldId id="4774" r:id="rId35"/>
    <p:sldId id="4775" r:id="rId36"/>
    <p:sldId id="4777" r:id="rId37"/>
    <p:sldId id="4778" r:id="rId38"/>
    <p:sldId id="4779" r:id="rId39"/>
    <p:sldId id="4780" r:id="rId40"/>
    <p:sldId id="4781" r:id="rId41"/>
    <p:sldId id="4782" r:id="rId42"/>
    <p:sldId id="4783" r:id="rId43"/>
    <p:sldId id="4784" r:id="rId44"/>
    <p:sldId id="4785" r:id="rId45"/>
    <p:sldId id="4788" r:id="rId46"/>
    <p:sldId id="4796" r:id="rId47"/>
    <p:sldId id="4819" r:id="rId48"/>
    <p:sldId id="4820" r:id="rId49"/>
    <p:sldId id="4789" r:id="rId50"/>
    <p:sldId id="4790" r:id="rId51"/>
    <p:sldId id="4821" r:id="rId52"/>
    <p:sldId id="4800" r:id="rId53"/>
    <p:sldId id="4801" r:id="rId54"/>
    <p:sldId id="4802" r:id="rId55"/>
    <p:sldId id="4791" r:id="rId56"/>
    <p:sldId id="4803" r:id="rId57"/>
    <p:sldId id="4808" r:id="rId58"/>
    <p:sldId id="4810" r:id="rId59"/>
    <p:sldId id="4811" r:id="rId60"/>
    <p:sldId id="4793" r:id="rId61"/>
    <p:sldId id="4794" r:id="rId62"/>
    <p:sldId id="4822" r:id="rId63"/>
    <p:sldId id="3474" r:id="rId64"/>
    <p:sldId id="3475" r:id="rId65"/>
    <p:sldId id="3476" r:id="rId66"/>
    <p:sldId id="3460" r:id="rId67"/>
    <p:sldId id="4823" r:id="rId68"/>
    <p:sldId id="3477" r:id="rId69"/>
    <p:sldId id="3478" r:id="rId70"/>
    <p:sldId id="3479" r:id="rId71"/>
    <p:sldId id="3461" r:id="rId72"/>
    <p:sldId id="4825" r:id="rId73"/>
    <p:sldId id="3480" r:id="rId74"/>
    <p:sldId id="4824" r:id="rId75"/>
    <p:sldId id="3482" r:id="rId76"/>
    <p:sldId id="4826" r:id="rId77"/>
    <p:sldId id="4827" r:id="rId78"/>
    <p:sldId id="3462" r:id="rId79"/>
    <p:sldId id="4828" r:id="rId80"/>
    <p:sldId id="4829" r:id="rId81"/>
    <p:sldId id="4830" r:id="rId82"/>
    <p:sldId id="3199" r:id="rId83"/>
    <p:sldId id="3205" r:id="rId84"/>
    <p:sldId id="3158" r:id="rId85"/>
    <p:sldId id="3159" r:id="rId86"/>
    <p:sldId id="3206" r:id="rId87"/>
    <p:sldId id="3160" r:id="rId88"/>
    <p:sldId id="3161" r:id="rId89"/>
    <p:sldId id="3207" r:id="rId90"/>
    <p:sldId id="3208" r:id="rId91"/>
    <p:sldId id="3133" r:id="rId92"/>
    <p:sldId id="3134" r:id="rId93"/>
    <p:sldId id="3202" r:id="rId94"/>
    <p:sldId id="3203" r:id="rId95"/>
    <p:sldId id="3204" r:id="rId96"/>
    <p:sldId id="3209" r:id="rId97"/>
    <p:sldId id="3210" r:id="rId98"/>
    <p:sldId id="3211" r:id="rId99"/>
    <p:sldId id="3212" r:id="rId100"/>
    <p:sldId id="3213" r:id="rId101"/>
    <p:sldId id="3214" r:id="rId102"/>
    <p:sldId id="3215" r:id="rId103"/>
    <p:sldId id="4874" r:id="rId104"/>
    <p:sldId id="3216" r:id="rId105"/>
    <p:sldId id="3221" r:id="rId106"/>
    <p:sldId id="3217" r:id="rId107"/>
    <p:sldId id="3218" r:id="rId108"/>
    <p:sldId id="3220" r:id="rId109"/>
    <p:sldId id="3227" r:id="rId110"/>
    <p:sldId id="3219" r:id="rId111"/>
    <p:sldId id="3222" r:id="rId112"/>
    <p:sldId id="3223" r:id="rId113"/>
    <p:sldId id="3224" r:id="rId114"/>
    <p:sldId id="3225" r:id="rId115"/>
    <p:sldId id="3228" r:id="rId116"/>
    <p:sldId id="3229" r:id="rId117"/>
    <p:sldId id="3236" r:id="rId118"/>
    <p:sldId id="3237" r:id="rId119"/>
    <p:sldId id="3243" r:id="rId120"/>
    <p:sldId id="4752" r:id="rId121"/>
    <p:sldId id="3244" r:id="rId122"/>
    <p:sldId id="4754" r:id="rId123"/>
    <p:sldId id="3238" r:id="rId124"/>
    <p:sldId id="3239" r:id="rId125"/>
    <p:sldId id="3240" r:id="rId126"/>
    <p:sldId id="3266" r:id="rId127"/>
    <p:sldId id="3241" r:id="rId128"/>
    <p:sldId id="3242" r:id="rId129"/>
    <p:sldId id="3245" r:id="rId130"/>
    <p:sldId id="4834" r:id="rId131"/>
    <p:sldId id="4757" r:id="rId132"/>
    <p:sldId id="4758" r:id="rId133"/>
    <p:sldId id="4759" r:id="rId134"/>
    <p:sldId id="4756" r:id="rId135"/>
    <p:sldId id="4835" r:id="rId136"/>
    <p:sldId id="4761" r:id="rId137"/>
    <p:sldId id="4762" r:id="rId138"/>
    <p:sldId id="4763" r:id="rId139"/>
    <p:sldId id="4836" r:id="rId140"/>
    <p:sldId id="3246" r:id="rId141"/>
    <p:sldId id="3247" r:id="rId142"/>
    <p:sldId id="3235" r:id="rId143"/>
    <p:sldId id="3248" r:id="rId144"/>
    <p:sldId id="3232" r:id="rId145"/>
    <p:sldId id="3233" r:id="rId146"/>
    <p:sldId id="3255" r:id="rId147"/>
    <p:sldId id="3234" r:id="rId148"/>
    <p:sldId id="3249" r:id="rId149"/>
    <p:sldId id="3250" r:id="rId150"/>
    <p:sldId id="3251" r:id="rId151"/>
    <p:sldId id="3252" r:id="rId152"/>
    <p:sldId id="3253" r:id="rId153"/>
    <p:sldId id="4837" r:id="rId154"/>
    <p:sldId id="4838" r:id="rId155"/>
    <p:sldId id="4839" r:id="rId156"/>
    <p:sldId id="3263" r:id="rId157"/>
    <p:sldId id="3259" r:id="rId158"/>
    <p:sldId id="3254" r:id="rId159"/>
    <p:sldId id="3256" r:id="rId160"/>
    <p:sldId id="4305" r:id="rId161"/>
  </p:sldIdLst>
  <p:sldSz cx="12192000" cy="6858000"/>
  <p:notesSz cx="6858000" cy="9144000"/>
  <p:embeddedFontLst>
    <p:embeddedFont>
      <p:font typeface="Calibri" panose="020F0502020204030204" pitchFamily="34" charset="0"/>
      <p:regular r:id="rId163"/>
      <p:bold r:id="rId164"/>
      <p:italic r:id="rId165"/>
      <p:boldItalic r:id="rId166"/>
    </p:embeddedFont>
    <p:embeddedFont>
      <p:font typeface="Consolas" panose="020B0609020204030204" pitchFamily="49" charset="0"/>
      <p:regular r:id="rId167"/>
      <p:bold r:id="rId168"/>
      <p:italic r:id="rId169"/>
      <p:boldItalic r:id="rId170"/>
    </p:embeddedFont>
    <p:embeddedFont>
      <p:font typeface="나눔스퀘어 Bold" panose="020B0600000101010101" pitchFamily="50" charset="-127"/>
      <p:bold r:id="rId171"/>
    </p:embeddedFont>
    <p:embeddedFont>
      <p:font typeface="나눔스퀘어 ExtraBold" panose="020B0600000101010101" pitchFamily="50" charset="-127"/>
      <p:bold r:id="rId172"/>
    </p:embeddedFont>
    <p:embeddedFont>
      <p:font typeface="맑은 고딕" panose="020B0503020000020004" pitchFamily="50" charset="-127"/>
      <p:regular r:id="rId173"/>
      <p:bold r:id="rId1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96F"/>
    <a:srgbClr val="FEE4A7"/>
    <a:srgbClr val="262626"/>
    <a:srgbClr val="7EFF80"/>
    <a:srgbClr val="FEFF7F"/>
    <a:srgbClr val="000072"/>
    <a:srgbClr val="FEFEFE"/>
    <a:srgbClr val="0741E6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2.fntdata"/><Relationship Id="rId16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4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03/23/2023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ko_kr/sdk-for-javascript/v2/developer-guide/setting-up-node-on-ec2-instanc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ryyou.tistory.com/344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filezilla-project.org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ko/free/?trk=fa2d6ba3-df80-4d24-a453-bf30ad163af9&amp;sc_channel=ps&amp;s_kwcid=AL!4422!3!563761819834!e!!g!!aws&amp;ef_id=CjwKCAjw1ICZBhAzEiwAFfvFhEwf7TLp8oTKOSI6WZKp-7_TQ1SWO81RJ4TMLUUO4YksgqhIEQ1MhxoCmmUQAvD_BwE:G:s&amp;s_kwcid=AL!4422!3!563761819834!e!!g!!aws&amp;all-free-tier.sort-by=item.additionalFields.SortRank&amp;all-free-tier.sort-order=asc&amp;awsf.Free%20Tier%20Types=*all&amp;awsf.Free%20Tier%20Categories=*all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게시글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가져오기 컨트롤러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451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59F942-59AE-DC4C-E353-2F0C87A9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15" y="0"/>
            <a:ext cx="6647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521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449EF5-9788-AD53-C7D1-84250A62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152207"/>
            <a:ext cx="759248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10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02A8E9-14F7-84F0-6BBD-DBB08975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66" y="666364"/>
            <a:ext cx="3715268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48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세팅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56276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A6CBCD-74C2-8819-FDD9-918703CD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23" y="0"/>
            <a:ext cx="10794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13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793502-801F-A1F7-AA5E-F055F4AE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024" y="537759"/>
            <a:ext cx="3419952" cy="578248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55C00C6-AAD1-A13C-A7A1-5F0A9A6A69BF}"/>
              </a:ext>
            </a:extLst>
          </p:cNvPr>
          <p:cNvSpPr/>
          <p:nvPr/>
        </p:nvSpPr>
        <p:spPr>
          <a:xfrm rot="12804699">
            <a:off x="7444026" y="4842063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096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F923A9-DDE8-F3B6-923C-0BB9DE5C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047417"/>
            <a:ext cx="8992855" cy="476316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9BC2E52-DC8C-EA54-B121-A2CB12B32F18}"/>
              </a:ext>
            </a:extLst>
          </p:cNvPr>
          <p:cNvSpPr/>
          <p:nvPr/>
        </p:nvSpPr>
        <p:spPr>
          <a:xfrm rot="12804699">
            <a:off x="6201397" y="2807074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16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6CEBF2-4AE1-7FD9-32BC-71F132F7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4" y="0"/>
            <a:ext cx="10632682" cy="68580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99ACBC-4EDA-81ED-6476-FAF0F4E39FC0}"/>
              </a:ext>
            </a:extLst>
          </p:cNvPr>
          <p:cNvSpPr/>
          <p:nvPr/>
        </p:nvSpPr>
        <p:spPr>
          <a:xfrm rot="12804699">
            <a:off x="3600450" y="443865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494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465B0C-3BFE-642A-B042-3C571D5E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654" y="0"/>
            <a:ext cx="6642691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AF23E91-30EE-D559-AAAA-CC5B0833341C}"/>
              </a:ext>
            </a:extLst>
          </p:cNvPr>
          <p:cNvSpPr/>
          <p:nvPr/>
        </p:nvSpPr>
        <p:spPr>
          <a:xfrm rot="12804699">
            <a:off x="4610099" y="2679202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4D88057-19F3-AC60-7FAF-1036AF1B01FF}"/>
              </a:ext>
            </a:extLst>
          </p:cNvPr>
          <p:cNvSpPr/>
          <p:nvPr/>
        </p:nvSpPr>
        <p:spPr>
          <a:xfrm rot="12804699">
            <a:off x="3990975" y="598437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14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76C5B2-DC37-8D86-C532-ECDE408DF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399892"/>
            <a:ext cx="7763958" cy="405821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857F8A1-DF95-4F5A-719B-7AA35D631042}"/>
              </a:ext>
            </a:extLst>
          </p:cNvPr>
          <p:cNvSpPr/>
          <p:nvPr/>
        </p:nvSpPr>
        <p:spPr>
          <a:xfrm rot="12804699">
            <a:off x="7448549" y="261252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D75187-BAEE-04A9-1851-1B589C7F0FCE}"/>
              </a:ext>
            </a:extLst>
          </p:cNvPr>
          <p:cNvSpPr/>
          <p:nvPr/>
        </p:nvSpPr>
        <p:spPr>
          <a:xfrm rot="12804699">
            <a:off x="9305924" y="491757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58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전체 게시글 가져오기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82423-9080-9449-B68D-37E60F869B07}"/>
              </a:ext>
            </a:extLst>
          </p:cNvPr>
          <p:cNvSpPr txBox="1"/>
          <p:nvPr/>
        </p:nvSpPr>
        <p:spPr>
          <a:xfrm>
            <a:off x="510988" y="1442691"/>
            <a:ext cx="11170024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="/"&gt;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메인 페이지로 이동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allArticleCusor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allArticleCusor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db_board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articleCounts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870062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765C64-9FA7-4D66-11D0-A87C9011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75" y="418680"/>
            <a:ext cx="5734850" cy="60206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97D209A-5C40-6693-B318-EAFAD76E40A8}"/>
              </a:ext>
            </a:extLst>
          </p:cNvPr>
          <p:cNvSpPr/>
          <p:nvPr/>
        </p:nvSpPr>
        <p:spPr>
          <a:xfrm rot="12804699">
            <a:off x="5353049" y="276492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DFC19FE-1A42-EC25-FE1A-7B04156A6D06}"/>
              </a:ext>
            </a:extLst>
          </p:cNvPr>
          <p:cNvSpPr/>
          <p:nvPr/>
        </p:nvSpPr>
        <p:spPr>
          <a:xfrm rot="12804699">
            <a:off x="5820397" y="3699982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2CF49B4-74B2-9B1B-3F66-7C601B668620}"/>
              </a:ext>
            </a:extLst>
          </p:cNvPr>
          <p:cNvSpPr/>
          <p:nvPr/>
        </p:nvSpPr>
        <p:spPr>
          <a:xfrm rot="12804699">
            <a:off x="4757591" y="496145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387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B25868-7903-B1C0-A7F3-8AA42477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38" y="790337"/>
            <a:ext cx="3210373" cy="341042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22A61D-0778-7745-6E6D-0543D6D5977B}"/>
              </a:ext>
            </a:extLst>
          </p:cNvPr>
          <p:cNvSpPr/>
          <p:nvPr/>
        </p:nvSpPr>
        <p:spPr>
          <a:xfrm rot="12804699">
            <a:off x="2824016" y="390072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6953B-E77C-B5AE-4FAE-E41473A2D943}"/>
              </a:ext>
            </a:extLst>
          </p:cNvPr>
          <p:cNvSpPr txBox="1"/>
          <p:nvPr/>
        </p:nvSpPr>
        <p:spPr>
          <a:xfrm>
            <a:off x="4867275" y="790337"/>
            <a:ext cx="610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키페어를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자신이 원하는 폴더에 저장하기</a:t>
            </a:r>
          </a:p>
        </p:txBody>
      </p:sp>
    </p:spTree>
    <p:extLst>
      <p:ext uri="{BB962C8B-B14F-4D97-AF65-F5344CB8AC3E}">
        <p14:creationId xmlns:p14="http://schemas.microsoft.com/office/powerpoint/2010/main" val="4917831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69CAF9-B854-0970-25A1-DA624FE0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26" y="4284"/>
            <a:ext cx="7506748" cy="684943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928AEF5-4DF7-5869-B85F-A6538BA7E685}"/>
              </a:ext>
            </a:extLst>
          </p:cNvPr>
          <p:cNvSpPr/>
          <p:nvPr/>
        </p:nvSpPr>
        <p:spPr>
          <a:xfrm rot="12804699">
            <a:off x="4424216" y="325302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BA3E297-F500-2605-AB69-09A968701759}"/>
              </a:ext>
            </a:extLst>
          </p:cNvPr>
          <p:cNvSpPr/>
          <p:nvPr/>
        </p:nvSpPr>
        <p:spPr>
          <a:xfrm rot="12804699">
            <a:off x="4233717" y="408170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6011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558F3C-B734-AD3B-77B9-AE8357637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88" y="1418931"/>
            <a:ext cx="7697274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5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C10D7B-94C5-619D-B959-4D76E061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3" y="404343"/>
            <a:ext cx="3089882" cy="5748808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B1BCAE6-26D7-78F2-CB01-94176E33A722}"/>
              </a:ext>
            </a:extLst>
          </p:cNvPr>
          <p:cNvSpPr/>
          <p:nvPr/>
        </p:nvSpPr>
        <p:spPr>
          <a:xfrm rot="12804699">
            <a:off x="3365854" y="5758099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B5B7F-3884-CE16-735B-85BCE448AEC5}"/>
              </a:ext>
            </a:extLst>
          </p:cNvPr>
          <p:cNvSpPr txBox="1"/>
          <p:nvPr/>
        </p:nvSpPr>
        <p:spPr>
          <a:xfrm>
            <a:off x="4195153" y="618887"/>
            <a:ext cx="4830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반드시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프리티어인지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확인하기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9750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EFAD3A-C6EB-FD6C-11BD-866CF8F32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242"/>
            <a:ext cx="12192000" cy="170981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7AF7E0A-35CE-277B-0B30-53E352724ED6}"/>
              </a:ext>
            </a:extLst>
          </p:cNvPr>
          <p:cNvSpPr/>
          <p:nvPr/>
        </p:nvSpPr>
        <p:spPr>
          <a:xfrm rot="12804699">
            <a:off x="3646342" y="240618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01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5BCC84-838B-A5EE-1E73-49FF8FFF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973"/>
            <a:ext cx="12192000" cy="378005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B916C3F-0B64-1DD2-482C-E5637DA7EC5F}"/>
              </a:ext>
            </a:extLst>
          </p:cNvPr>
          <p:cNvSpPr/>
          <p:nvPr/>
        </p:nvSpPr>
        <p:spPr>
          <a:xfrm rot="19613206">
            <a:off x="3566966" y="236720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D948B-9B11-0B64-F889-C459B2915CEC}"/>
              </a:ext>
            </a:extLst>
          </p:cNvPr>
          <p:cNvSpPr txBox="1"/>
          <p:nvPr/>
        </p:nvSpPr>
        <p:spPr>
          <a:xfrm>
            <a:off x="4938471" y="462157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퍼블릭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14458798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먼저 터미널 또는 </a:t>
            </a:r>
            <a:r>
              <a:rPr lang="en-US" altLang="ko-KR" dirty="0"/>
              <a:t>Git-bash </a:t>
            </a:r>
            <a:r>
              <a:rPr lang="ko-KR" altLang="en-US" dirty="0"/>
              <a:t>를 이용해서 </a:t>
            </a:r>
            <a:r>
              <a:rPr lang="ko-KR" altLang="en-US" dirty="0" err="1"/>
              <a:t>키페어</a:t>
            </a:r>
            <a:r>
              <a:rPr lang="ko-KR" altLang="en-US" dirty="0"/>
              <a:t> 파일을 저장한 폴더로 이동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chmod</a:t>
            </a:r>
            <a:r>
              <a:rPr lang="en-US" altLang="ko-KR" dirty="0">
                <a:solidFill>
                  <a:srgbClr val="00B050"/>
                </a:solidFill>
              </a:rPr>
              <a:t> 400 </a:t>
            </a:r>
            <a:r>
              <a:rPr lang="ko-KR" altLang="en-US" dirty="0" err="1">
                <a:solidFill>
                  <a:srgbClr val="00B050"/>
                </a:solidFill>
              </a:rPr>
              <a:t>키페어이름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pem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키페어</a:t>
            </a:r>
            <a:r>
              <a:rPr lang="ko-KR" altLang="en-US" dirty="0"/>
              <a:t> 권한 설정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Chmod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Change Mode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나 </a:t>
            </a:r>
            <a:r>
              <a:rPr lang="en-US" altLang="ko-KR" dirty="0">
                <a:sym typeface="Wingdings" panose="05000000000000000000" pitchFamily="2" charset="2"/>
              </a:rPr>
              <a:t>| </a:t>
            </a:r>
            <a:r>
              <a:rPr lang="ko-KR" altLang="en-US" dirty="0">
                <a:sym typeface="Wingdings" panose="05000000000000000000" pitchFamily="2" charset="2"/>
              </a:rPr>
              <a:t>그룹 </a:t>
            </a:r>
            <a:r>
              <a:rPr lang="en-US" altLang="ko-KR" dirty="0">
                <a:sym typeface="Wingdings" panose="05000000000000000000" pitchFamily="2" charset="2"/>
              </a:rPr>
              <a:t>| </a:t>
            </a:r>
            <a:r>
              <a:rPr lang="ko-KR" altLang="en-US" dirty="0">
                <a:sym typeface="Wingdings" panose="05000000000000000000" pitchFamily="2" charset="2"/>
              </a:rPr>
              <a:t>전체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Read : 4 / write : 2 / </a:t>
            </a:r>
            <a:r>
              <a:rPr lang="en-US" altLang="ko-KR" dirty="0" err="1">
                <a:sym typeface="Wingdings" panose="05000000000000000000" pitchFamily="2" charset="2"/>
              </a:rPr>
              <a:t>excute</a:t>
            </a:r>
            <a:r>
              <a:rPr lang="en-US" altLang="ko-KR" dirty="0">
                <a:sym typeface="Wingdings" panose="05000000000000000000" pitchFamily="2" charset="2"/>
              </a:rPr>
              <a:t> : 1 </a:t>
            </a:r>
            <a:r>
              <a:rPr lang="ko-KR" altLang="en-US" dirty="0">
                <a:sym typeface="Wingdings" panose="05000000000000000000" pitchFamily="2" charset="2"/>
              </a:rPr>
              <a:t>의 합으로 권한 표기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400  </a:t>
            </a:r>
            <a:r>
              <a:rPr lang="ko-KR" altLang="en-US" dirty="0">
                <a:sym typeface="Wingdings" panose="05000000000000000000" pitchFamily="2" charset="2"/>
              </a:rPr>
              <a:t>나한테만 읽기 권한 </a:t>
            </a:r>
            <a:r>
              <a:rPr lang="en-US" altLang="ko-KR" dirty="0">
                <a:sym typeface="Wingdings" panose="05000000000000000000" pitchFamily="2" charset="2"/>
              </a:rPr>
              <a:t>/ 754  </a:t>
            </a:r>
            <a:r>
              <a:rPr lang="ko-KR" altLang="en-US" dirty="0">
                <a:sym typeface="Wingdings" panose="05000000000000000000" pitchFamily="2" charset="2"/>
              </a:rPr>
              <a:t>나는 </a:t>
            </a:r>
            <a:r>
              <a:rPr lang="ko-KR" altLang="en-US" dirty="0" err="1">
                <a:sym typeface="Wingdings" panose="05000000000000000000" pitchFamily="2" charset="2"/>
              </a:rPr>
              <a:t>읽기쓰기실행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그룹은 읽기쓰기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전체는 읽기만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키페어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권한 설정하기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E42B5-0EBF-3AB8-5E4D-F64F81E0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21" y="3004921"/>
            <a:ext cx="9305482" cy="8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401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ssh</a:t>
            </a:r>
            <a:r>
              <a:rPr lang="en-US" altLang="ko-KR" dirty="0">
                <a:solidFill>
                  <a:srgbClr val="00B050"/>
                </a:solidFill>
              </a:rPr>
              <a:t> -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키페어이름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pem</a:t>
            </a:r>
            <a:r>
              <a:rPr lang="en-US" altLang="ko-KR" dirty="0">
                <a:solidFill>
                  <a:srgbClr val="00B050"/>
                </a:solidFill>
              </a:rPr>
              <a:t> ec2-user@</a:t>
            </a:r>
            <a:r>
              <a:rPr lang="ko-KR" altLang="en-US" dirty="0">
                <a:solidFill>
                  <a:srgbClr val="00B050"/>
                </a:solidFill>
              </a:rPr>
              <a:t>퍼블릭</a:t>
            </a:r>
            <a:r>
              <a:rPr lang="en-US" altLang="ko-KR" dirty="0">
                <a:solidFill>
                  <a:srgbClr val="00B050"/>
                </a:solidFill>
              </a:rPr>
              <a:t>IP</a:t>
            </a:r>
            <a:r>
              <a:rPr lang="ko-KR" altLang="en-US" dirty="0">
                <a:solidFill>
                  <a:srgbClr val="00B050"/>
                </a:solidFill>
              </a:rPr>
              <a:t>주소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/>
              <a:t>다음 질문에서 </a:t>
            </a:r>
            <a:r>
              <a:rPr lang="en-US" altLang="ko-KR" dirty="0"/>
              <a:t>Yes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SSH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 서버 접속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9FD349-F836-C1C6-3963-2E015546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89"/>
            <a:ext cx="9118417" cy="37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45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https://docs.aws.amazon.com/ko_kr/sdk-for-javascript/v2/developer-guide/setting-up-node-on-ec2-instance.html</a:t>
            </a:r>
            <a:endParaRPr lang="en-US" altLang="ko-KR" sz="2400" dirty="0"/>
          </a:p>
          <a:p>
            <a:r>
              <a:rPr lang="en-US" altLang="ko-KR" dirty="0" err="1"/>
              <a:t>Nvm</a:t>
            </a:r>
            <a:r>
              <a:rPr lang="en-US" altLang="ko-KR" dirty="0"/>
              <a:t> </a:t>
            </a:r>
            <a:r>
              <a:rPr lang="ko-KR" altLang="en-US" dirty="0"/>
              <a:t>을 설치</a:t>
            </a:r>
            <a:endParaRPr lang="en-US" altLang="ko-KR" dirty="0"/>
          </a:p>
          <a:p>
            <a:pPr lvl="1"/>
            <a:r>
              <a:rPr lang="pt-BR" altLang="ko-KR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curl -o- https://raw.githubusercontent.com/nvm-sh/nvm/v0.39.3/install.sh | bash</a:t>
            </a:r>
          </a:p>
          <a:p>
            <a:pPr lvl="1"/>
            <a:r>
              <a:rPr lang="en-US" altLang="ko-KR" b="0" i="0" dirty="0" err="1">
                <a:solidFill>
                  <a:srgbClr val="16191F"/>
                </a:solidFill>
                <a:effectLst/>
                <a:latin typeface="Arial" panose="020B0604020202020204" pitchFamily="34" charset="0"/>
              </a:rPr>
              <a:t>Nvm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rial" panose="020B0604020202020204" pitchFamily="34" charset="0"/>
              </a:rPr>
              <a:t> 활성화</a:t>
            </a:r>
            <a:endParaRPr lang="en-US" altLang="ko-KR" b="0" i="0" dirty="0">
              <a:solidFill>
                <a:srgbClr val="16191F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. ~/.nvm/nvm.sh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35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게시판 페이지 라우터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6D918-C060-9423-CB0F-B6D139AD98C2}"/>
              </a:ext>
            </a:extLst>
          </p:cNvPr>
          <p:cNvSpPr txBox="1"/>
          <p:nvPr/>
        </p:nvSpPr>
        <p:spPr>
          <a:xfrm>
            <a:off x="510988" y="1494732"/>
            <a:ext cx="111506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게시판 페이지 호출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841523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BDD575-BB30-0011-D87A-EDDFFFE6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491056"/>
            <a:ext cx="10686107" cy="442057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4C3938A-43F3-9F96-24ED-62A9C4C2AD6E}"/>
              </a:ext>
            </a:extLst>
          </p:cNvPr>
          <p:cNvCxnSpPr>
            <a:cxnSpLocks/>
          </p:cNvCxnSpPr>
          <p:nvPr/>
        </p:nvCxnSpPr>
        <p:spPr>
          <a:xfrm>
            <a:off x="4563291" y="783772"/>
            <a:ext cx="63311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459056-272E-91E8-B8A7-CDF2F9EA901A}"/>
              </a:ext>
            </a:extLst>
          </p:cNvPr>
          <p:cNvCxnSpPr>
            <a:cxnSpLocks/>
          </p:cNvCxnSpPr>
          <p:nvPr/>
        </p:nvCxnSpPr>
        <p:spPr>
          <a:xfrm>
            <a:off x="584058" y="1023258"/>
            <a:ext cx="39095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AFDC2A-21FF-6D9F-2A08-1641EBFEC689}"/>
              </a:ext>
            </a:extLst>
          </p:cNvPr>
          <p:cNvCxnSpPr>
            <a:cxnSpLocks/>
          </p:cNvCxnSpPr>
          <p:nvPr/>
        </p:nvCxnSpPr>
        <p:spPr>
          <a:xfrm>
            <a:off x="4802777" y="4881155"/>
            <a:ext cx="1685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712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16191F"/>
                </a:solidFill>
                <a:latin typeface="Arial" panose="020B0604020202020204" pitchFamily="34" charset="0"/>
              </a:rPr>
              <a:t>Nvm</a:t>
            </a:r>
            <a:r>
              <a:rPr lang="en-US" altLang="ko-KR" dirty="0">
                <a:solidFill>
                  <a:srgbClr val="16191F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Arial" panose="020B0604020202020204" pitchFamily="34" charset="0"/>
              </a:rPr>
              <a:t>으로 </a:t>
            </a:r>
            <a:r>
              <a:rPr lang="en-US" altLang="ko-KR" dirty="0">
                <a:solidFill>
                  <a:srgbClr val="16191F"/>
                </a:solidFill>
                <a:latin typeface="Arial" panose="020B0604020202020204" pitchFamily="34" charset="0"/>
              </a:rPr>
              <a:t>Node.js 16 </a:t>
            </a:r>
            <a:r>
              <a:rPr lang="ko-KR" altLang="en-US" dirty="0">
                <a:solidFill>
                  <a:srgbClr val="16191F"/>
                </a:solidFill>
                <a:latin typeface="Arial" panose="020B0604020202020204" pitchFamily="34" charset="0"/>
              </a:rPr>
              <a:t>버전 설치</a:t>
            </a:r>
            <a:endParaRPr lang="en-US" altLang="ko-KR" dirty="0">
              <a:solidFill>
                <a:srgbClr val="16191F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 err="1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nvm</a:t>
            </a:r>
            <a:r>
              <a:rPr lang="en-US" altLang="ko-KR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install 16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2B544E-4C1D-9DEF-FD93-C654F4BF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90" y="2844623"/>
            <a:ext cx="10179364" cy="21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96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 </a:t>
            </a:r>
            <a:r>
              <a:rPr lang="ko-KR" altLang="en-US" dirty="0"/>
              <a:t>버전 확인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node -v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9540E6-DA3B-229B-814D-2AFE2314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85" y="2818970"/>
            <a:ext cx="9139441" cy="9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6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리눅스 명령어로 </a:t>
            </a:r>
            <a:r>
              <a:rPr lang="en-US" altLang="ko-KR" dirty="0"/>
              <a:t>git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sudo</a:t>
            </a:r>
            <a:r>
              <a:rPr lang="en-US" altLang="ko-KR" dirty="0">
                <a:solidFill>
                  <a:srgbClr val="00B050"/>
                </a:solidFill>
              </a:rPr>
              <a:t> yum install git</a:t>
            </a:r>
          </a:p>
          <a:p>
            <a:endParaRPr lang="en-US" altLang="ko-KR" dirty="0"/>
          </a:p>
          <a:p>
            <a:r>
              <a:rPr lang="ko-KR" altLang="en-US" dirty="0"/>
              <a:t>다운 로드 질문이 나오면 </a:t>
            </a:r>
            <a:r>
              <a:rPr lang="en-US" altLang="ko-KR" dirty="0"/>
              <a:t>y </a:t>
            </a:r>
            <a:r>
              <a:rPr lang="ko-KR" altLang="en-US" dirty="0"/>
              <a:t>누르고 </a:t>
            </a:r>
            <a:r>
              <a:rPr lang="ko-KR" altLang="en-US" dirty="0" err="1"/>
              <a:t>엔터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EC2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깃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5FAF1-A6A8-D819-78C4-F510E071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32" y="2938443"/>
            <a:ext cx="6994211" cy="557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ED10E8-404B-FD1A-A28B-AB11ECBC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32" y="4438961"/>
            <a:ext cx="4255143" cy="111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700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--version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00B050"/>
                </a:solidFill>
              </a:rPr>
              <a:t>mkdir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app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 cd app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설치 및 버전 확인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배포용 폴더 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BC9EF0-B6EE-8F03-4047-FFCC7EA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99" y="2257402"/>
            <a:ext cx="8453380" cy="8953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5EB8B9-70CA-A7F7-56FD-842B1423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99" y="4579068"/>
            <a:ext cx="5773292" cy="151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799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자신이 배포하려는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Repo </a:t>
            </a:r>
            <a:r>
              <a:rPr lang="ko-KR" altLang="en-US" dirty="0"/>
              <a:t>에 가서 </a:t>
            </a:r>
            <a:r>
              <a:rPr lang="en-US" altLang="ko-KR" dirty="0"/>
              <a:t>Clone </a:t>
            </a:r>
            <a:r>
              <a:rPr lang="ko-KR" altLang="en-US" dirty="0"/>
              <a:t>주소 복사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배포할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git, clone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복사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89A2B-A64F-B91D-69B8-6C86FAE5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45" y="2182070"/>
            <a:ext cx="3820058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34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CC96A54-3512-F0CA-8298-F3A8637EC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퍼블릭이</a:t>
            </a:r>
            <a:r>
              <a:rPr lang="ko-KR" altLang="en-US" dirty="0"/>
              <a:t> 아니면 </a:t>
            </a:r>
            <a:r>
              <a:rPr lang="en-US" altLang="ko-KR" dirty="0"/>
              <a:t>id </a:t>
            </a:r>
            <a:r>
              <a:rPr lang="ko-KR" altLang="en-US" dirty="0"/>
              <a:t>와 </a:t>
            </a:r>
            <a:r>
              <a:rPr lang="en-US" altLang="ko-KR" dirty="0"/>
              <a:t>pw </a:t>
            </a:r>
            <a:r>
              <a:rPr lang="ko-KR" altLang="en-US" dirty="0"/>
              <a:t>를 입력하라고 나옵니다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pw </a:t>
            </a:r>
            <a:r>
              <a:rPr lang="ko-KR" altLang="en-US" dirty="0"/>
              <a:t>는 여러분의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비번이 아니라 </a:t>
            </a:r>
            <a:r>
              <a:rPr lang="en-US" altLang="ko-KR" dirty="0"/>
              <a:t>access token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en-US" altLang="ko-KR" dirty="0"/>
              <a:t>access token </a:t>
            </a:r>
            <a:r>
              <a:rPr lang="ko-KR" altLang="en-US" dirty="0" err="1"/>
              <a:t>발급법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https://curryyou.tistory.com/344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466FAD2-BC47-595A-7F57-65ECCBB0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Repo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퍼블릭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828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git clone </a:t>
            </a:r>
            <a:r>
              <a:rPr lang="ko-KR" altLang="en-US" dirty="0">
                <a:solidFill>
                  <a:schemeClr val="accent2"/>
                </a:solidFill>
              </a:rPr>
              <a:t>복사한 주소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Clone </a:t>
            </a:r>
            <a:r>
              <a:rPr lang="ko-KR" altLang="en-US" dirty="0"/>
              <a:t>된 폴더로 이동</a:t>
            </a:r>
            <a:endParaRPr lang="en-US" altLang="ko-KR" dirty="0"/>
          </a:p>
          <a:p>
            <a:r>
              <a:rPr lang="en-US" altLang="ko-KR" dirty="0"/>
              <a:t>Cd </a:t>
            </a:r>
            <a:r>
              <a:rPr lang="ko-KR" altLang="en-US" dirty="0"/>
              <a:t>폴더 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clone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39D4D-74F1-8497-D75C-A2B0A1C0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20" y="2228751"/>
            <a:ext cx="8320082" cy="2152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8AB4ED-51CF-141A-A430-D9C7150A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02" y="5281860"/>
            <a:ext cx="6664476" cy="11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5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Npm</a:t>
            </a:r>
            <a:r>
              <a:rPr lang="en-US" altLang="ko-KR" dirty="0">
                <a:solidFill>
                  <a:srgbClr val="00B050"/>
                </a:solidFill>
              </a:rPr>
              <a:t> install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 module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353459-0890-9148-679B-777426EB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1" y="2224019"/>
            <a:ext cx="7139165" cy="15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674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Node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테스트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956574-D8CA-D844-B744-44071B95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1" y="2199530"/>
            <a:ext cx="7323114" cy="38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6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페이지로 이동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550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에러 메시지를 보니 서버가 </a:t>
            </a:r>
            <a:r>
              <a:rPr lang="en-US" altLang="ko-KR" dirty="0"/>
              <a:t>undefined </a:t>
            </a:r>
            <a:r>
              <a:rPr lang="ko-KR" altLang="en-US" dirty="0"/>
              <a:t>에서 실행이 된다고 뜨네요</a:t>
            </a:r>
            <a:r>
              <a:rPr lang="en-US" altLang="ko-KR" dirty="0"/>
              <a:t>? </a:t>
            </a:r>
            <a:r>
              <a:rPr lang="ko-KR" altLang="en-US" dirty="0"/>
              <a:t>이건 </a:t>
            </a:r>
            <a:r>
              <a:rPr lang="en-US" altLang="ko-KR" dirty="0"/>
              <a:t>.env </a:t>
            </a:r>
            <a:r>
              <a:rPr lang="ko-KR" altLang="en-US" dirty="0"/>
              <a:t>파일이 없어서 그렇겠죠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아래는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서버에 접속이 안된다고 뜹니다</a:t>
            </a:r>
            <a:r>
              <a:rPr lang="en-US" altLang="ko-KR" dirty="0"/>
              <a:t>! </a:t>
            </a:r>
            <a:r>
              <a:rPr lang="ko-KR" altLang="en-US" dirty="0"/>
              <a:t>이건 서버에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을 설치를 </a:t>
            </a:r>
            <a:r>
              <a:rPr lang="ko-KR" altLang="en-US" dirty="0" err="1"/>
              <a:t>안해서</a:t>
            </a:r>
            <a:r>
              <a:rPr lang="ko-KR" altLang="en-US" dirty="0"/>
              <a:t> 그렇습니다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일단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부터 사용을 </a:t>
            </a:r>
            <a:r>
              <a:rPr lang="ko-KR" altLang="en-US" dirty="0" err="1"/>
              <a:t>안하게</a:t>
            </a:r>
            <a:r>
              <a:rPr lang="ko-KR" altLang="en-US" dirty="0"/>
              <a:t> 처리해 줍시다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41123409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코드를 전부 주석 처리 해주세요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로컬에서 </a:t>
            </a:r>
            <a:r>
              <a:rPr lang="en-US" altLang="ko-KR" dirty="0" err="1"/>
              <a:t>nodemon</a:t>
            </a:r>
            <a:r>
              <a:rPr lang="en-US" altLang="ko-KR" dirty="0"/>
              <a:t> app.js </a:t>
            </a:r>
            <a:r>
              <a:rPr lang="ko-KR" altLang="en-US" dirty="0"/>
              <a:t>를 실행 시켜서 문제가 없는지 확인 합니다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1C39BD-61BF-30DE-3CCF-2DEA89F5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14" y="3571596"/>
            <a:ext cx="5551584" cy="2933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91BD94-F2FB-F010-537D-26FE940E5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61" y="3571596"/>
            <a:ext cx="4688929" cy="19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67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깃을 커밋하고 </a:t>
            </a:r>
            <a:r>
              <a:rPr lang="ko-KR" altLang="en-US" dirty="0" err="1"/>
              <a:t>푸쉬해</a:t>
            </a:r>
            <a:r>
              <a:rPr lang="ko-KR" altLang="en-US" dirty="0"/>
              <a:t> 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다시 서버에서 </a:t>
            </a:r>
            <a:r>
              <a:rPr lang="en-US" altLang="ko-KR" dirty="0"/>
              <a:t>git pull </a:t>
            </a:r>
            <a:r>
              <a:rPr lang="ko-KR" altLang="en-US" dirty="0"/>
              <a:t>실행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엇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FCE362-A058-AB92-8B2F-9396977D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03" y="2991132"/>
            <a:ext cx="7460794" cy="30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99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.env </a:t>
            </a:r>
            <a:r>
              <a:rPr lang="ko-KR" altLang="en-US" dirty="0"/>
              <a:t>파일은 직접 업로드를 해줘야 하므로 파일 질라 설치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https://filezilla-project.org/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질라 설치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A5283-3603-3C94-A5F9-1D3F674B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27" y="2919988"/>
            <a:ext cx="6049219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298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B771EAC-BABC-D5A2-9B39-914F90C20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5" y="354045"/>
            <a:ext cx="6677957" cy="4077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DCE141-E4A1-7E79-5729-55C184CF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2051255"/>
            <a:ext cx="5687219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226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019C69-C82D-59BD-7E82-ABC1127B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69" y="338634"/>
            <a:ext cx="7765534" cy="618073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3F6109-4F29-2AE4-94D3-B4FA4BC5FBC1}"/>
              </a:ext>
            </a:extLst>
          </p:cNvPr>
          <p:cNvSpPr/>
          <p:nvPr/>
        </p:nvSpPr>
        <p:spPr>
          <a:xfrm rot="12804699">
            <a:off x="743484" y="67610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223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663C74-0534-0CCA-7F9E-8B2FF4A8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1" y="593366"/>
            <a:ext cx="7335274" cy="448690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31AC05C-D7C6-824E-1026-7137654594C6}"/>
              </a:ext>
            </a:extLst>
          </p:cNvPr>
          <p:cNvSpPr/>
          <p:nvPr/>
        </p:nvSpPr>
        <p:spPr>
          <a:xfrm rot="12804699">
            <a:off x="7840971" y="125958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6AF9F94-241E-AB44-1357-084F05F910A3}"/>
              </a:ext>
            </a:extLst>
          </p:cNvPr>
          <p:cNvSpPr/>
          <p:nvPr/>
        </p:nvSpPr>
        <p:spPr>
          <a:xfrm rot="12804699">
            <a:off x="6201399" y="150342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4E3C59-CD79-F2E2-7BFE-0DF794B4F9F3}"/>
              </a:ext>
            </a:extLst>
          </p:cNvPr>
          <p:cNvSpPr/>
          <p:nvPr/>
        </p:nvSpPr>
        <p:spPr>
          <a:xfrm rot="12804699">
            <a:off x="7840970" y="215910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E792A8A-9FE1-9B4D-214D-5EAD0FAAE5D4}"/>
              </a:ext>
            </a:extLst>
          </p:cNvPr>
          <p:cNvSpPr/>
          <p:nvPr/>
        </p:nvSpPr>
        <p:spPr>
          <a:xfrm rot="12804699">
            <a:off x="7771301" y="2723002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254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1752F-48FE-88EA-33DD-0860F6DA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21" y="400594"/>
            <a:ext cx="7361993" cy="585216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F60ADFC-5AB5-A30B-1947-425FD9939434}"/>
              </a:ext>
            </a:extLst>
          </p:cNvPr>
          <p:cNvSpPr/>
          <p:nvPr/>
        </p:nvSpPr>
        <p:spPr>
          <a:xfrm rot="12804699">
            <a:off x="4740718" y="3785448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1791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CFFB31-DED0-8957-0DCB-60D2B625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82" y="330331"/>
            <a:ext cx="5148412" cy="581890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38CA310-B989-16DA-8FB2-CF50F1D5C866}"/>
              </a:ext>
            </a:extLst>
          </p:cNvPr>
          <p:cNvSpPr/>
          <p:nvPr/>
        </p:nvSpPr>
        <p:spPr>
          <a:xfrm rot="12804699">
            <a:off x="1178912" y="5213654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2511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Node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테스트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9518A-5233-5A1F-C084-0AED02C0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84" y="2161064"/>
            <a:ext cx="9005062" cy="79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글쓰기로 이동하는 기능은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글쓰기로 이동 할때는 컨트롤러 기능</a:t>
            </a:r>
            <a:r>
              <a:rPr lang="en-US" altLang="ko-KR"/>
              <a:t>(DB</a:t>
            </a:r>
            <a:r>
              <a:rPr lang="ko-KR" altLang="en-US"/>
              <a:t>에서 데이터를 받는 작업</a:t>
            </a:r>
            <a:r>
              <a:rPr lang="en-US" altLang="ko-KR"/>
              <a:t>)</a:t>
            </a:r>
            <a:r>
              <a:rPr lang="ko-KR" altLang="en-US"/>
              <a:t>을 전혀 사용하지 않으므로 기존 라우터 코드를 그대로 사용합니다</a:t>
            </a:r>
            <a:r>
              <a:rPr lang="en-US" altLang="ko-KR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B1328-7DCC-B67E-9C7D-B4EF639264E2}"/>
              </a:ext>
            </a:extLst>
          </p:cNvPr>
          <p:cNvSpPr txBox="1"/>
          <p:nvPr/>
        </p:nvSpPr>
        <p:spPr>
          <a:xfrm>
            <a:off x="761999" y="2841963"/>
            <a:ext cx="621982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게시판 페이지 호출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글쓰기 페이지 호출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db_board_write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883748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프로그램의 프로세스 관리자</a:t>
            </a:r>
            <a:endParaRPr lang="en-US" altLang="ko-KR" dirty="0"/>
          </a:p>
          <a:p>
            <a:r>
              <a:rPr lang="ko-KR" altLang="en-US" dirty="0"/>
              <a:t>해당 프로세스가 죽어도 다시 살려주는 역할 이외에 많은 역할을 합니다</a:t>
            </a:r>
            <a:endParaRPr lang="en-US" altLang="ko-KR" dirty="0"/>
          </a:p>
          <a:p>
            <a:r>
              <a:rPr lang="ko-KR" altLang="en-US" dirty="0"/>
              <a:t>오늘은 기본 기능만 사용해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PM2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00B050"/>
                </a:solidFill>
              </a:rPr>
              <a:t>npm</a:t>
            </a:r>
            <a:r>
              <a:rPr lang="en-US" altLang="ko-KR" dirty="0">
                <a:solidFill>
                  <a:srgbClr val="00B050"/>
                </a:solidFill>
              </a:rPr>
              <a:t> I pm2 -g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PM2(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1711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99" y="1328391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PM2</a:t>
            </a:r>
            <a:r>
              <a:rPr lang="ko-KR" altLang="en-US" dirty="0"/>
              <a:t>로 프로세스 실행하기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pm2 start app.js</a:t>
            </a:r>
          </a:p>
          <a:p>
            <a:r>
              <a:rPr lang="en-US" altLang="ko-KR" dirty="0"/>
              <a:t>PM2</a:t>
            </a:r>
            <a:r>
              <a:rPr lang="ko-KR" altLang="en-US" dirty="0"/>
              <a:t>로 프로세스 중단하기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pm2 stop app.js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PM2(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Manager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508B5-F6CE-87B6-AF86-77ED4402A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1" y="4319498"/>
            <a:ext cx="5325218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128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ream IT'S TIME w/Bruce Buffer music | Listen to songs, albums, playlists  for free on SoundCloud">
            <a:extLst>
              <a:ext uri="{FF2B5EF4-FFF2-40B4-BE49-F238E27FC236}">
                <a16:creationId xmlns:a16="http://schemas.microsoft.com/office/drawing/2014/main" id="{90B66C30-23C1-01E5-E50D-349CBA6D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552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ream IT'S TIME w/Bruce Buffer music | Listen to songs, albums, playlists  for free on SoundCloud">
            <a:extLst>
              <a:ext uri="{FF2B5EF4-FFF2-40B4-BE49-F238E27FC236}">
                <a16:creationId xmlns:a16="http://schemas.microsoft.com/office/drawing/2014/main" id="{90B66C30-23C1-01E5-E50D-349CBA6D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2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접속 (영화) - 위키백과, 우리 모두의 백과사전">
            <a:extLst>
              <a:ext uri="{FF2B5EF4-FFF2-40B4-BE49-F238E27FC236}">
                <a16:creationId xmlns:a16="http://schemas.microsoft.com/office/drawing/2014/main" id="{B481848C-111D-F3FE-2CE8-2D11C04C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047750"/>
            <a:ext cx="32670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62A1E4-3944-0F6F-D508-70557646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3" y="195724"/>
            <a:ext cx="5667365" cy="2068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5C5274-6B59-6613-3AC6-2B5BEE6D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95" y="1317526"/>
            <a:ext cx="5512193" cy="51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860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TH - Meme - MemesHappen">
            <a:extLst>
              <a:ext uri="{FF2B5EF4-FFF2-40B4-BE49-F238E27FC236}">
                <a16:creationId xmlns:a16="http://schemas.microsoft.com/office/drawing/2014/main" id="{C0735A70-BBF8-3FBF-1128-27F22A37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66850"/>
            <a:ext cx="5715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73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C492C-4850-F7B1-8D6F-EB01CC3E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지금은 기본 설정이라서 </a:t>
            </a:r>
            <a:r>
              <a:rPr lang="en-US" altLang="ko-KR" dirty="0"/>
              <a:t>port </a:t>
            </a:r>
            <a:r>
              <a:rPr lang="ko-KR" altLang="en-US" dirty="0"/>
              <a:t>번호 </a:t>
            </a:r>
            <a:r>
              <a:rPr lang="en-US" altLang="ko-KR" dirty="0"/>
              <a:t>22</a:t>
            </a:r>
            <a:r>
              <a:rPr lang="ko-KR" altLang="en-US" dirty="0"/>
              <a:t>번만 열려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직접 작성한 </a:t>
            </a:r>
            <a:r>
              <a:rPr lang="en-US" altLang="ko-KR" dirty="0"/>
              <a:t>Port </a:t>
            </a:r>
            <a:r>
              <a:rPr lang="ko-KR" altLang="en-US" dirty="0"/>
              <a:t>번호를 보안 그룹에 추가하여 접속이 가능하게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Port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설정이 필요합니다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D2EABA-A72C-460B-1554-F321C1B6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28" y="3066802"/>
            <a:ext cx="8735644" cy="354379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6D2A542-1189-4C3A-BF26-023E8493B997}"/>
              </a:ext>
            </a:extLst>
          </p:cNvPr>
          <p:cNvSpPr/>
          <p:nvPr/>
        </p:nvSpPr>
        <p:spPr>
          <a:xfrm rot="12804699">
            <a:off x="3633641" y="3343397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83E10F3-4171-95F8-0766-DFB89790EB9D}"/>
              </a:ext>
            </a:extLst>
          </p:cNvPr>
          <p:cNvSpPr/>
          <p:nvPr/>
        </p:nvSpPr>
        <p:spPr>
          <a:xfrm rot="12804699">
            <a:off x="5062391" y="472661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97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939528-3B5B-0674-AD6D-777E1588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750"/>
            <a:ext cx="12192000" cy="27085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2C49BB5-8C7D-711D-196F-3B39B035574B}"/>
              </a:ext>
            </a:extLst>
          </p:cNvPr>
          <p:cNvSpPr/>
          <p:nvPr/>
        </p:nvSpPr>
        <p:spPr>
          <a:xfrm rot="8795301" flipH="1">
            <a:off x="10053490" y="340264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910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E2F1CF-A4B4-893E-AAEF-A36CBFB2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453"/>
            <a:ext cx="12192000" cy="260709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CA5EA9E-9658-EC7C-E48F-F5E3D7C0EA6D}"/>
              </a:ext>
            </a:extLst>
          </p:cNvPr>
          <p:cNvSpPr/>
          <p:nvPr/>
        </p:nvSpPr>
        <p:spPr>
          <a:xfrm rot="12804699">
            <a:off x="861866" y="3212141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567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9B2C46-EF4D-CDD0-0633-6E738097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398"/>
            <a:ext cx="12192000" cy="255790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6F9EB5-89D6-EAF3-ABC7-FEA3BD07BB5D}"/>
              </a:ext>
            </a:extLst>
          </p:cNvPr>
          <p:cNvSpPr/>
          <p:nvPr/>
        </p:nvSpPr>
        <p:spPr>
          <a:xfrm rot="12804699">
            <a:off x="5614841" y="2459666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BBEA64C-1143-8B1F-CBB4-5AECFF4FE34B}"/>
              </a:ext>
            </a:extLst>
          </p:cNvPr>
          <p:cNvSpPr/>
          <p:nvPr/>
        </p:nvSpPr>
        <p:spPr>
          <a:xfrm rot="12804699">
            <a:off x="7796066" y="245966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81BB210-F544-43D8-DAD7-1E2699BA48EB}"/>
              </a:ext>
            </a:extLst>
          </p:cNvPr>
          <p:cNvSpPr/>
          <p:nvPr/>
        </p:nvSpPr>
        <p:spPr>
          <a:xfrm rot="12804699">
            <a:off x="8605691" y="2948505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F850F3-1FAC-F831-90F2-7BEE9B75E826}"/>
              </a:ext>
            </a:extLst>
          </p:cNvPr>
          <p:cNvSpPr/>
          <p:nvPr/>
        </p:nvSpPr>
        <p:spPr>
          <a:xfrm rot="8795301" flipH="1">
            <a:off x="10786915" y="3304638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9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9725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D842B8-4C96-AEA6-AE77-06F09AB1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905"/>
            <a:ext cx="12192000" cy="17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57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EA176B-1657-303E-3DED-8FBD7F86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380839"/>
            <a:ext cx="8402223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109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84A4AC-2422-503F-BB78-334CF3D9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380839"/>
            <a:ext cx="8402223" cy="409632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F6A9D6F-6EF1-875D-31C9-6C14BEB4C514}"/>
              </a:ext>
            </a:extLst>
          </p:cNvPr>
          <p:cNvSpPr/>
          <p:nvPr/>
        </p:nvSpPr>
        <p:spPr>
          <a:xfrm rot="12804699">
            <a:off x="3470645" y="4292743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772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F08F5B-AEBE-3D55-00B5-C8FF7D89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49" y="233070"/>
            <a:ext cx="7199866" cy="2997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819E0A-0430-E8B7-49AE-5555850A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479" y="2073823"/>
            <a:ext cx="578248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28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D69EC7-E41D-D3B0-8F10-52A25E6B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93" y="430501"/>
            <a:ext cx="9029613" cy="59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53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- Happy Homer | Make a Meme">
            <a:extLst>
              <a:ext uri="{FF2B5EF4-FFF2-40B4-BE49-F238E27FC236}">
                <a16:creationId xmlns:a16="http://schemas.microsoft.com/office/drawing/2014/main" id="{EEDA1A48-FBC6-E3E5-B4B1-96D143EE1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53" y="650557"/>
            <a:ext cx="9864293" cy="55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2563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TH - Meme - MemesHappen">
            <a:extLst>
              <a:ext uri="{FF2B5EF4-FFF2-40B4-BE49-F238E27FC236}">
                <a16:creationId xmlns:a16="http://schemas.microsoft.com/office/drawing/2014/main" id="{C0735A70-BBF8-3FBF-1128-27F22A37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36317"/>
            <a:ext cx="5715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B07BAE59-6D4F-B619-246A-92ED32ACA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97" y="4260617"/>
            <a:ext cx="7919605" cy="21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6180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261621-BFA8-A373-2B2D-3709E4F5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645"/>
            <a:ext cx="12192000" cy="276247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88C3D7C-3B69-4A89-6C81-B243713E8862}"/>
              </a:ext>
            </a:extLst>
          </p:cNvPr>
          <p:cNvSpPr/>
          <p:nvPr/>
        </p:nvSpPr>
        <p:spPr>
          <a:xfrm rot="8795301" flipH="1">
            <a:off x="10526939" y="2470920"/>
            <a:ext cx="723900" cy="6000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8815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234733-E41B-9FA3-8876-A939E5FB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342469"/>
            <a:ext cx="10831437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01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 did It. we did it yeah - Happy Homer | Make a Meme">
            <a:extLst>
              <a:ext uri="{FF2B5EF4-FFF2-40B4-BE49-F238E27FC236}">
                <a16:creationId xmlns:a16="http://schemas.microsoft.com/office/drawing/2014/main" id="{DB711E21-FC58-66ED-8398-06D8FCFC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553" y="1190625"/>
            <a:ext cx="7946893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27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쓰기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82423-9080-9449-B68D-37E60F869B07}"/>
              </a:ext>
            </a:extLst>
          </p:cNvPr>
          <p:cNvSpPr txBox="1"/>
          <p:nvPr/>
        </p:nvSpPr>
        <p:spPr>
          <a:xfrm>
            <a:off x="510988" y="1328391"/>
            <a:ext cx="11170024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12577902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쓰기 라우터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82423-9080-9449-B68D-37E60F869B07}"/>
              </a:ext>
            </a:extLst>
          </p:cNvPr>
          <p:cNvSpPr txBox="1"/>
          <p:nvPr/>
        </p:nvSpPr>
        <p:spPr>
          <a:xfrm>
            <a:off x="510988" y="1328391"/>
            <a:ext cx="11170024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 베이스에 글쓰기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4213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수정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377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게시글 수정 모드 이동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3204E-7FB6-D471-D815-97B0A1260311}"/>
              </a:ext>
            </a:extLst>
          </p:cNvPr>
          <p:cNvSpPr txBox="1"/>
          <p:nvPr/>
        </p:nvSpPr>
        <p:spPr>
          <a:xfrm>
            <a:off x="510988" y="1509366"/>
            <a:ext cx="991317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db_board_modify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172507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factoring이란?">
            <a:extLst>
              <a:ext uri="{FF2B5EF4-FFF2-40B4-BE49-F238E27FC236}">
                <a16:creationId xmlns:a16="http://schemas.microsoft.com/office/drawing/2014/main" id="{BBACC784-D31E-FB9A-FB2B-D0897ADCB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78" y="540544"/>
            <a:ext cx="8973844" cy="577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13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수정 모드로 이동 라우터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3204E-7FB6-D471-D815-97B0A1260311}"/>
              </a:ext>
            </a:extLst>
          </p:cNvPr>
          <p:cNvSpPr txBox="1"/>
          <p:nvPr/>
        </p:nvSpPr>
        <p:spPr>
          <a:xfrm>
            <a:off x="510988" y="1518891"/>
            <a:ext cx="9913172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 모드로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1780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AE277-3D2F-2DFD-1702-2ED6B8433698}"/>
              </a:ext>
            </a:extLst>
          </p:cNvPr>
          <p:cNvSpPr txBox="1"/>
          <p:nvPr/>
        </p:nvSpPr>
        <p:spPr>
          <a:xfrm>
            <a:off x="235131" y="253527"/>
            <a:ext cx="1185236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/modify/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A9C2D-2685-9B6D-F904-9AD49A1F5060}"/>
              </a:ext>
            </a:extLst>
          </p:cNvPr>
          <p:cNvSpPr txBox="1"/>
          <p:nvPr/>
        </p:nvSpPr>
        <p:spPr>
          <a:xfrm>
            <a:off x="235131" y="854536"/>
            <a:ext cx="10197738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$set: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B0547-F98C-9A66-5574-322C3F8AC93B}"/>
              </a:ext>
            </a:extLst>
          </p:cNvPr>
          <p:cNvSpPr txBox="1"/>
          <p:nvPr/>
        </p:nvSpPr>
        <p:spPr>
          <a:xfrm>
            <a:off x="235131" y="5887527"/>
            <a:ext cx="941369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수정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'/modify/:id'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94580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수정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305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삭제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3204E-7FB6-D471-D815-97B0A1260311}"/>
              </a:ext>
            </a:extLst>
          </p:cNvPr>
          <p:cNvSpPr txBox="1"/>
          <p:nvPr/>
        </p:nvSpPr>
        <p:spPr>
          <a:xfrm>
            <a:off x="510988" y="1461741"/>
            <a:ext cx="1168101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 성공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93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삭제 라우터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3204E-7FB6-D471-D815-97B0A1260311}"/>
              </a:ext>
            </a:extLst>
          </p:cNvPr>
          <p:cNvSpPr txBox="1"/>
          <p:nvPr/>
        </p:nvSpPr>
        <p:spPr>
          <a:xfrm>
            <a:off x="510988" y="1328391"/>
            <a:ext cx="991317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getAllAtricles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modifyArticle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'/delete/:id'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89003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33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MVC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패턴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28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VC 패턴(Model, View, Controller) :: 공부하는개미">
            <a:extLst>
              <a:ext uri="{FF2B5EF4-FFF2-40B4-BE49-F238E27FC236}">
                <a16:creationId xmlns:a16="http://schemas.microsoft.com/office/drawing/2014/main" id="{518A3F7F-9E35-39C8-A2D8-F208365D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1042988"/>
            <a:ext cx="61626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그 시절 기억나니..? 설렘甲 우리 모두의 청춘 로맨스 영화들♥ : 네이버 포스트">
            <a:extLst>
              <a:ext uri="{FF2B5EF4-FFF2-40B4-BE49-F238E27FC236}">
                <a16:creationId xmlns:a16="http://schemas.microsoft.com/office/drawing/2014/main" id="{13747D22-9B6F-9DFD-E6A8-7C47350F5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176462"/>
            <a:ext cx="381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Why Mongoose? — Introduction to Mongoose | by Divya Pawar | Medium">
            <a:extLst>
              <a:ext uri="{FF2B5EF4-FFF2-40B4-BE49-F238E27FC236}">
                <a16:creationId xmlns:a16="http://schemas.microsoft.com/office/drawing/2014/main" id="{597CA97B-72AC-2DF2-B07A-04F44876F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8" y="673281"/>
            <a:ext cx="9504044" cy="45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18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는 사용상의 제약이 전혀 없어서 편리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하지만 너무 편리해서 문제가 생기게 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들어서 어제 만든 </a:t>
            </a:r>
            <a:r>
              <a:rPr lang="en-US" altLang="ko-KR" dirty="0"/>
              <a:t>user </a:t>
            </a:r>
            <a:r>
              <a:rPr lang="ko-KR" altLang="en-US" dirty="0"/>
              <a:t>라는 컬렉션에 임의로 데이터를 추가해 봅시다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47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코드의 문제점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8F710340-18E2-1A11-453B-718784C3F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컨트롤러와 라우터가 중복된 작업을 합니다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하나의 곳에서 처리가 가능할 일을 굳이 둘로 나누어 처리하는 느낌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그럼</a:t>
            </a:r>
            <a:r>
              <a:rPr lang="en-US" altLang="ko-KR" dirty="0"/>
              <a:t>!?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 회원 가입에 대한 처리는 컨트롤러에서 전부 처리하고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라우터는 주소 연결만 해봅시다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중복 회원 체크 기능을 빼고 회원 가입 기능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로그인 기능으로 확실하게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8234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예를 들어서 어제 만든 </a:t>
            </a:r>
            <a:r>
              <a:rPr lang="en-US" altLang="ko-KR" dirty="0"/>
              <a:t>user </a:t>
            </a:r>
            <a:r>
              <a:rPr lang="ko-KR" altLang="en-US" dirty="0"/>
              <a:t>라는 컬렉션에 임의로 데이터를 추가해 봅시다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F6FBE3-B84F-1799-7825-9C5A8933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27" y="2190577"/>
            <a:ext cx="5572903" cy="2476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2E43F6-1C98-22EC-EB65-9B77F60C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72" y="2190577"/>
            <a:ext cx="4477375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04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Mongoose?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 이렇게 되면 어떤 문제가 발생하게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회원 정보를 가져 올 때 </a:t>
            </a:r>
            <a:r>
              <a:rPr lang="en-US" altLang="ko-KR" dirty="0"/>
              <a:t>key</a:t>
            </a:r>
            <a:r>
              <a:rPr lang="ko-KR" altLang="en-US" dirty="0"/>
              <a:t>의 값이 전혀 다르게 되겠죠</a:t>
            </a:r>
            <a:r>
              <a:rPr lang="en-US" altLang="ko-KR" dirty="0"/>
              <a:t>? </a:t>
            </a:r>
            <a:r>
              <a:rPr lang="ko-KR" altLang="en-US" dirty="0"/>
              <a:t>그럼 버그가 발생합니다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MySQL </a:t>
            </a:r>
            <a:r>
              <a:rPr lang="ko-KR" altLang="en-US" dirty="0"/>
              <a:t>이었다면</a:t>
            </a:r>
            <a:r>
              <a:rPr lang="en-US" altLang="ko-KR" dirty="0"/>
              <a:t>? </a:t>
            </a:r>
            <a:r>
              <a:rPr lang="ko-KR" altLang="en-US" dirty="0"/>
              <a:t>데이터 삽입을 하는 순간에 이미 제약 조건에 의해서 데이터가 삽입이 안되었을 겁니다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데이터의 일관성이 유지 되는 것이죠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</a:t>
            </a:r>
            <a:r>
              <a:rPr lang="en-US" altLang="ko-KR" dirty="0">
                <a:sym typeface="Wingdings" panose="05000000000000000000" pitchFamily="2" charset="2"/>
              </a:rPr>
              <a:t>MongoDB </a:t>
            </a:r>
            <a:r>
              <a:rPr lang="ko-KR" altLang="en-US" dirty="0">
                <a:sym typeface="Wingdings" panose="05000000000000000000" pitchFamily="2" charset="2"/>
              </a:rPr>
              <a:t>에서는 이런 문제를 어떻게 해결할 수 있을까요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060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Why Mongoose? — Introduction to Mongoose | by Divya Pawar | Medium">
            <a:extLst>
              <a:ext uri="{FF2B5EF4-FFF2-40B4-BE49-F238E27FC236}">
                <a16:creationId xmlns:a16="http://schemas.microsoft.com/office/drawing/2014/main" id="{597CA97B-72AC-2DF2-B07A-04F44876F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8" y="673281"/>
            <a:ext cx="9504044" cy="45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54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바로 </a:t>
            </a:r>
            <a:r>
              <a:rPr lang="ko-KR" altLang="en-US" dirty="0" err="1"/>
              <a:t>몽구스가</a:t>
            </a:r>
            <a:r>
              <a:rPr lang="ko-KR" altLang="en-US" dirty="0"/>
              <a:t> 해결을 해줍니다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MongoDB</a:t>
            </a:r>
            <a:r>
              <a:rPr lang="ko-KR" altLang="en-US" dirty="0"/>
              <a:t>의 장점은 살리면서 단점을 커버할 수 있게 해주는 것이 바로 </a:t>
            </a:r>
            <a:r>
              <a:rPr lang="en-US" altLang="ko-KR" dirty="0"/>
              <a:t>Mongoose </a:t>
            </a:r>
            <a:r>
              <a:rPr lang="ko-KR" altLang="en-US" dirty="0"/>
              <a:t>모듈입니다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991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몽구스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425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mongoose -S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018526-BCE2-CAEC-3C54-363A2954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5" y="2178927"/>
            <a:ext cx="6793995" cy="29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0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Mongoose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 용 모듈 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8CFE8-E99B-B8DB-81F4-DEA32F09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Controllers </a:t>
            </a:r>
            <a:r>
              <a:rPr lang="ko-KR" altLang="en-US" dirty="0"/>
              <a:t>폴더에 </a:t>
            </a:r>
            <a:r>
              <a:rPr lang="en-US" altLang="ko-KR" dirty="0"/>
              <a:t>mongooseConnect.js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이번 기회에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r>
              <a:rPr lang="ko-KR" altLang="en-US" dirty="0"/>
              <a:t>접속 </a:t>
            </a:r>
            <a:r>
              <a:rPr lang="en-US" altLang="ko-KR" dirty="0"/>
              <a:t>URI </a:t>
            </a:r>
            <a:r>
              <a:rPr lang="ko-KR" altLang="en-US" dirty="0"/>
              <a:t>를 </a:t>
            </a:r>
            <a:r>
              <a:rPr lang="en-US" altLang="ko-KR" dirty="0" err="1"/>
              <a:t>dotenv</a:t>
            </a:r>
            <a:r>
              <a:rPr lang="en-US" altLang="ko-KR" dirty="0"/>
              <a:t> </a:t>
            </a:r>
            <a:r>
              <a:rPr lang="ko-KR" altLang="en-US" dirty="0"/>
              <a:t>에 등록 하시죠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CB6A-4B36-5B02-8E6B-15F890C20C62}"/>
              </a:ext>
            </a:extLst>
          </p:cNvPr>
          <p:cNvSpPr txBox="1"/>
          <p:nvPr/>
        </p:nvSpPr>
        <p:spPr>
          <a:xfrm>
            <a:off x="510988" y="3050739"/>
            <a:ext cx="1158129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4000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MYSQL_USER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root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MYSQL_PASSWORD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dlrladk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MYSQL_DB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mydb1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MDB_URI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mongodb+srv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://xenosign1:qwer1234@cluster0.8sphltr.mongodb.net/?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retryWrites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true&amp;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=majority</a:t>
            </a:r>
          </a:p>
        </p:txBody>
      </p:sp>
    </p:spTree>
    <p:extLst>
      <p:ext uri="{BB962C8B-B14F-4D97-AF65-F5344CB8AC3E}">
        <p14:creationId xmlns:p14="http://schemas.microsoft.com/office/powerpoint/2010/main" val="2604459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4CDB7D-9881-EF86-B288-4625034DE149}"/>
              </a:ext>
            </a:extLst>
          </p:cNvPr>
          <p:cNvSpPr txBox="1"/>
          <p:nvPr/>
        </p:nvSpPr>
        <p:spPr>
          <a:xfrm>
            <a:off x="145143" y="337036"/>
            <a:ext cx="9027886" cy="6247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MDB_URI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MDB_URI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useNewUrlParser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몽구스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접속 성공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몽고 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디비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연결 에러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'disconnected'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몽고 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디비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연결이 끊어졌습니다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연결을 재시도 합니다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80839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생성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850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설정을 위한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만들기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user </a:t>
            </a:r>
            <a:r>
              <a:rPr lang="ko-KR" altLang="en-US" dirty="0"/>
              <a:t>스키마를 작성을 위한 </a:t>
            </a:r>
            <a:r>
              <a:rPr lang="en-US" altLang="ko-KR" dirty="0"/>
              <a:t>user.js </a:t>
            </a:r>
            <a:r>
              <a:rPr lang="ko-KR" altLang="en-US" dirty="0"/>
              <a:t>파일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EB9DA2-B158-91B1-27F2-92A756F3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4" y="1549732"/>
            <a:ext cx="3015381" cy="20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9091F8-0709-F915-7076-A67F6783341F}"/>
              </a:ext>
            </a:extLst>
          </p:cNvPr>
          <p:cNvSpPr txBox="1"/>
          <p:nvPr/>
        </p:nvSpPr>
        <p:spPr>
          <a:xfrm>
            <a:off x="285750" y="197346"/>
            <a:ext cx="92392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userDB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userCheck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userDB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 성공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="/login"&gt;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로그인으로 이동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 실패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알 수 없는 문제 발생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="/register"&gt;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가입으로 이동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동일한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가진 회원이 존재 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="/register"&gt;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가입으로 이동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B3D1F-559F-5E14-4F94-5CF2E6B0FD0D}"/>
              </a:ext>
            </a:extLst>
          </p:cNvPr>
          <p:cNvSpPr txBox="1"/>
          <p:nvPr/>
        </p:nvSpPr>
        <p:spPr>
          <a:xfrm>
            <a:off x="285750" y="5114836"/>
            <a:ext cx="923925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userController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AFD5FD-F061-A34A-B3B7-FB37D45E863F}"/>
              </a:ext>
            </a:extLst>
          </p:cNvPr>
          <p:cNvSpPr/>
          <p:nvPr/>
        </p:nvSpPr>
        <p:spPr>
          <a:xfrm>
            <a:off x="9191624" y="197346"/>
            <a:ext cx="3000376" cy="838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라우터 코드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B9C794-0FF9-BC71-3A52-1A4B295A0D66}"/>
              </a:ext>
            </a:extLst>
          </p:cNvPr>
          <p:cNvSpPr/>
          <p:nvPr/>
        </p:nvSpPr>
        <p:spPr>
          <a:xfrm>
            <a:off x="9201150" y="5157282"/>
            <a:ext cx="3000375" cy="838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라우터 코드</a:t>
            </a:r>
          </a:p>
        </p:txBody>
      </p:sp>
    </p:spTree>
    <p:extLst>
      <p:ext uri="{BB962C8B-B14F-4D97-AF65-F5344CB8AC3E}">
        <p14:creationId xmlns:p14="http://schemas.microsoft.com/office/powerpoint/2010/main" val="4094603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스키마 정의하기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몽구스</a:t>
            </a:r>
            <a:r>
              <a:rPr lang="ko-KR" altLang="en-US" dirty="0"/>
              <a:t> 모듈 </a:t>
            </a:r>
            <a:r>
              <a:rPr lang="ko-KR" altLang="en-US" dirty="0" err="1"/>
              <a:t>임포트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몽구스</a:t>
            </a:r>
            <a:r>
              <a:rPr lang="ko-KR" altLang="en-US" dirty="0"/>
              <a:t> 모듈의 </a:t>
            </a:r>
            <a:r>
              <a:rPr lang="en-US" altLang="ko-KR" dirty="0"/>
              <a:t>Schema </a:t>
            </a:r>
            <a:r>
              <a:rPr lang="ko-KR" altLang="en-US" dirty="0"/>
              <a:t>클래스 </a:t>
            </a:r>
            <a:r>
              <a:rPr lang="ko-KR" altLang="en-US" dirty="0" err="1"/>
              <a:t>임포트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630F3-4F3D-23DE-6D45-EECF371689FC}"/>
              </a:ext>
            </a:extLst>
          </p:cNvPr>
          <p:cNvSpPr txBox="1"/>
          <p:nvPr/>
        </p:nvSpPr>
        <p:spPr>
          <a:xfrm>
            <a:off x="762000" y="2205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9909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스키마 정의하기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userSchema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  <a:p>
            <a:r>
              <a:rPr lang="en-US" altLang="ko-KR" dirty="0"/>
              <a:t>_id </a:t>
            </a:r>
            <a:r>
              <a:rPr lang="ko-KR" altLang="en-US" dirty="0"/>
              <a:t>는 알아서 생성 되므로 정의할 필요가 없습니다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id : </a:t>
            </a:r>
            <a:r>
              <a:rPr lang="ko-KR" altLang="en-US" dirty="0"/>
              <a:t>문자열 </a:t>
            </a:r>
            <a:r>
              <a:rPr lang="en-US" altLang="ko-KR" dirty="0"/>
              <a:t>/ </a:t>
            </a:r>
            <a:r>
              <a:rPr lang="ko-KR" altLang="en-US" dirty="0"/>
              <a:t>필수 </a:t>
            </a:r>
            <a:r>
              <a:rPr lang="en-US" altLang="ko-KR" dirty="0"/>
              <a:t>/ </a:t>
            </a:r>
            <a:r>
              <a:rPr lang="ko-KR" altLang="en-US" dirty="0"/>
              <a:t>유니크</a:t>
            </a:r>
            <a:endParaRPr lang="en-US" altLang="ko-KR" dirty="0"/>
          </a:p>
          <a:p>
            <a:r>
              <a:rPr lang="en-US" altLang="ko-KR" dirty="0"/>
              <a:t>password : </a:t>
            </a:r>
            <a:r>
              <a:rPr lang="ko-KR" altLang="en-US" dirty="0"/>
              <a:t>문자열 </a:t>
            </a:r>
            <a:r>
              <a:rPr lang="en-US" altLang="ko-KR" dirty="0"/>
              <a:t>/ </a:t>
            </a:r>
            <a:r>
              <a:rPr lang="ko-KR" altLang="en-US" dirty="0"/>
              <a:t>필수</a:t>
            </a:r>
            <a:endParaRPr lang="en-US" altLang="ko-KR" dirty="0"/>
          </a:p>
          <a:p>
            <a:r>
              <a:rPr lang="en-US" altLang="ko-KR" dirty="0" err="1"/>
              <a:t>createAt</a:t>
            </a:r>
            <a:r>
              <a:rPr lang="en-US" altLang="ko-KR" dirty="0"/>
              <a:t> : </a:t>
            </a:r>
            <a:r>
              <a:rPr lang="ko-KR" altLang="en-US" dirty="0"/>
              <a:t>시간 </a:t>
            </a:r>
            <a:r>
              <a:rPr lang="en-US" altLang="ko-KR" dirty="0"/>
              <a:t>/ </a:t>
            </a:r>
            <a:r>
              <a:rPr lang="ko-KR" altLang="en-US" dirty="0"/>
              <a:t>생성 시간이 기본으로 삽입</a:t>
            </a:r>
            <a:endParaRPr lang="en-US" altLang="ko-KR" dirty="0"/>
          </a:p>
          <a:p>
            <a:r>
              <a:rPr lang="ko-KR" altLang="en-US" dirty="0"/>
              <a:t>컬렉션 이름은 </a:t>
            </a:r>
            <a:r>
              <a:rPr lang="en-US" altLang="ko-KR" dirty="0"/>
              <a:t>mongoose-user </a:t>
            </a:r>
            <a:r>
              <a:rPr lang="ko-KR" altLang="en-US" dirty="0"/>
              <a:t>로 생성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해당 옵션을 붙이지 않으면 </a:t>
            </a:r>
            <a:r>
              <a:rPr lang="en-US" altLang="ko-KR" dirty="0" err="1"/>
              <a:t>xxxSchema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xxx</a:t>
            </a:r>
            <a:r>
              <a:rPr lang="ko-KR" altLang="en-US" dirty="0"/>
              <a:t>에 </a:t>
            </a:r>
            <a:r>
              <a:rPr lang="en-US" altLang="ko-KR" dirty="0"/>
              <a:t>s </a:t>
            </a:r>
            <a:r>
              <a:rPr lang="ko-KR" altLang="en-US" dirty="0"/>
              <a:t>가 붙는 형태로 생성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532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54E574-EF79-D6FD-F501-A35E1D7D8629}"/>
              </a:ext>
            </a:extLst>
          </p:cNvPr>
          <p:cNvSpPr txBox="1"/>
          <p:nvPr/>
        </p:nvSpPr>
        <p:spPr>
          <a:xfrm>
            <a:off x="228599" y="231845"/>
            <a:ext cx="8315325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'mongoose-user'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06591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017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먼저 기본 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mongoDB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버전의 컨트롤러 백업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 코드가 수정 될 예정이므로 백업해 둡시다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BE6FD-2346-8C72-6293-9004A9580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08" y="2219275"/>
            <a:ext cx="5566863" cy="19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09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몽고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디비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접속 모듈 및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E0AF5-0FE9-99B7-A73E-98EE1257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클라이언트는 한 번만 접속해도 사용이 가능하니 바로 접속을 시킵시다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1F43B-CE41-783A-87CE-746E40DA51F0}"/>
              </a:ext>
            </a:extLst>
          </p:cNvPr>
          <p:cNvSpPr txBox="1"/>
          <p:nvPr/>
        </p:nvSpPr>
        <p:spPr>
          <a:xfrm>
            <a:off x="625560" y="1328389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mongooseConnect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'../models/user'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F3F5C3-10AE-1D26-BE74-908CCD2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0" y="3724342"/>
            <a:ext cx="6325145" cy="110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91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가입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컨트롤러 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62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컨트롤러 변경을 별게 없습니다</a:t>
            </a:r>
            <a:r>
              <a:rPr lang="en-US" altLang="ko-KR" dirty="0"/>
              <a:t>~!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20EF34-E8B2-3C4E-3E56-BFD74F2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기존에는 컬렉션을 선택해서 컬렉션에 쿼리를 날리던 것을 이제는 모델을 불러서 날리면 됩니다</a:t>
            </a:r>
            <a:r>
              <a:rPr lang="en-US" altLang="ko-KR" dirty="0"/>
              <a:t>~! </a:t>
            </a:r>
            <a:r>
              <a:rPr lang="ko-KR" altLang="en-US" dirty="0"/>
              <a:t>그리고 명령어가 조금 다릅니다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7F348-8AE9-506F-EDB3-C4C1713C0F5B}"/>
              </a:ext>
            </a:extLst>
          </p:cNvPr>
          <p:cNvSpPr txBox="1"/>
          <p:nvPr/>
        </p:nvSpPr>
        <p:spPr>
          <a:xfrm>
            <a:off x="828675" y="2881610"/>
            <a:ext cx="88773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5925C-0A7A-86D7-CA30-CFB2BC96B501}"/>
              </a:ext>
            </a:extLst>
          </p:cNvPr>
          <p:cNvSpPr txBox="1"/>
          <p:nvPr/>
        </p:nvSpPr>
        <p:spPr>
          <a:xfrm>
            <a:off x="828675" y="4052282"/>
            <a:ext cx="88773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mongooseConnect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mongooseConnect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'../models/users'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mongooseConnect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7900A9-147C-BF2E-D38C-CE18585F3E3E}"/>
              </a:ext>
            </a:extLst>
          </p:cNvPr>
          <p:cNvSpPr/>
          <p:nvPr/>
        </p:nvSpPr>
        <p:spPr>
          <a:xfrm>
            <a:off x="4468670" y="3479907"/>
            <a:ext cx="16764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65B60A-4B6D-3BA9-887B-1A7E7FE762F7}"/>
              </a:ext>
            </a:extLst>
          </p:cNvPr>
          <p:cNvSpPr/>
          <p:nvPr/>
        </p:nvSpPr>
        <p:spPr>
          <a:xfrm>
            <a:off x="4487142" y="4927535"/>
            <a:ext cx="16764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877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DA55CA-719C-35FD-89B4-D0C3FF38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04" y="1656152"/>
            <a:ext cx="11082592" cy="317446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B5A4B25-2B4C-994C-C250-0BFFE03A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몽구스의</a:t>
            </a:r>
            <a:r>
              <a:rPr lang="ko-KR" altLang="en-US" dirty="0"/>
              <a:t> </a:t>
            </a:r>
            <a:r>
              <a:rPr lang="en-US" altLang="ko-KR" dirty="0"/>
              <a:t>CRUD </a:t>
            </a:r>
            <a:r>
              <a:rPr lang="ko-KR" altLang="en-US" dirty="0"/>
              <a:t>쿼리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9187CC3-7BDE-C556-0914-772F6FBFF50A}"/>
              </a:ext>
            </a:extLst>
          </p:cNvPr>
          <p:cNvSpPr/>
          <p:nvPr/>
        </p:nvSpPr>
        <p:spPr>
          <a:xfrm rot="8579768">
            <a:off x="6733825" y="1689847"/>
            <a:ext cx="952500" cy="838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5FB76E37-85F6-D827-9EB1-6A28CAD93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830619"/>
            <a:ext cx="11260802" cy="2027380"/>
          </a:xfrm>
        </p:spPr>
        <p:txBody>
          <a:bodyPr/>
          <a:lstStyle/>
          <a:p>
            <a:r>
              <a:rPr lang="ko-KR" altLang="en-US" dirty="0"/>
              <a:t>생성할 때 </a:t>
            </a:r>
            <a:r>
              <a:rPr lang="en-US" altLang="ko-KR" dirty="0" err="1"/>
              <a:t>insertOne</a:t>
            </a:r>
            <a:r>
              <a:rPr lang="en-US" altLang="ko-KR" dirty="0"/>
              <a:t>, </a:t>
            </a:r>
            <a:r>
              <a:rPr lang="en-US" altLang="ko-KR" dirty="0" err="1"/>
              <a:t>insertMany</a:t>
            </a:r>
            <a:r>
              <a:rPr lang="en-US" altLang="ko-KR" dirty="0"/>
              <a:t> </a:t>
            </a:r>
            <a:r>
              <a:rPr lang="ko-KR" altLang="en-US" dirty="0"/>
              <a:t>가 아닌 </a:t>
            </a:r>
            <a:r>
              <a:rPr lang="en-US" altLang="ko-KR" dirty="0"/>
              <a:t>create </a:t>
            </a:r>
            <a:r>
              <a:rPr lang="ko-KR" altLang="en-US" dirty="0"/>
              <a:t>문 하나만 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880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7193F-213C-7E69-A350-0EFED074D94C}"/>
              </a:ext>
            </a:extLst>
          </p:cNvPr>
          <p:cNvSpPr txBox="1"/>
          <p:nvPr/>
        </p:nvSpPr>
        <p:spPr>
          <a:xfrm>
            <a:off x="510987" y="1328391"/>
            <a:ext cx="972838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0953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05A50-A8D2-92FC-239F-28EDFE7EEFFA}"/>
              </a:ext>
            </a:extLst>
          </p:cNvPr>
          <p:cNvSpPr txBox="1"/>
          <p:nvPr/>
        </p:nvSpPr>
        <p:spPr>
          <a:xfrm>
            <a:off x="238125" y="249853"/>
            <a:ext cx="9620250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mongoConnect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동일한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가진 회원이 존재 합니다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!&lt;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="/register"&gt;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가입으로 이동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 성공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!&lt;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="/login"&gt;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로그인으로 이동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 실패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알 수 없는 문제 발생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="/register"&gt;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 가입으로 이동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&lt;/a&gt;'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149CC62-470E-AAAF-4B2F-FAA78BE80352}"/>
              </a:ext>
            </a:extLst>
          </p:cNvPr>
          <p:cNvSpPr/>
          <p:nvPr/>
        </p:nvSpPr>
        <p:spPr>
          <a:xfrm>
            <a:off x="7798736" y="5905500"/>
            <a:ext cx="3380510" cy="838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객체를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빼는게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아니라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함수만 빼기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5CC4AF9-992A-2882-70A8-2E9C344123C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33625" y="6286500"/>
            <a:ext cx="5465111" cy="3821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300D66-5E59-D876-1C96-37A409BBC39D}"/>
              </a:ext>
            </a:extLst>
          </p:cNvPr>
          <p:cNvSpPr/>
          <p:nvPr/>
        </p:nvSpPr>
        <p:spPr>
          <a:xfrm>
            <a:off x="8573365" y="2409825"/>
            <a:ext cx="3380510" cy="838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라우터에서 콜백으로 받아온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req, res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9C08D1C-60F2-1231-37BC-C6F4DDD276D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172075" y="2409825"/>
            <a:ext cx="3401290" cy="419219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92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몽구스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컨트롤러 코드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7193F-213C-7E69-A350-0EFED074D94C}"/>
              </a:ext>
            </a:extLst>
          </p:cNvPr>
          <p:cNvSpPr txBox="1"/>
          <p:nvPr/>
        </p:nvSpPr>
        <p:spPr>
          <a:xfrm>
            <a:off x="510987" y="1328391"/>
            <a:ext cx="1031403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A2FE59-EDFC-1CA3-900D-9FA77A066F6E}"/>
              </a:ext>
            </a:extLst>
          </p:cNvPr>
          <p:cNvSpPr/>
          <p:nvPr/>
        </p:nvSpPr>
        <p:spPr>
          <a:xfrm>
            <a:off x="4662633" y="1916480"/>
            <a:ext cx="16764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A883DF-9CB3-7500-C120-BDC028508D9A}"/>
              </a:ext>
            </a:extLst>
          </p:cNvPr>
          <p:cNvSpPr/>
          <p:nvPr/>
        </p:nvSpPr>
        <p:spPr>
          <a:xfrm>
            <a:off x="1767033" y="2748419"/>
            <a:ext cx="2895600" cy="288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704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3A3AEA-DBF5-12DB-55F5-38E05EA9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94" y="1256145"/>
            <a:ext cx="4270601" cy="3211493"/>
          </a:xfrm>
          <a:prstGeom prst="rect">
            <a:avLst/>
          </a:prstGeom>
        </p:spPr>
      </p:pic>
      <p:pic>
        <p:nvPicPr>
          <p:cNvPr id="10242" name="Picture 2" descr="Programming Wisdom on Twitter: &quot;&quot;Theory is when you know something, but it doesn't  work. Practice is when something works, but you don't know why. Programmers  combine theory and practice: Nothing works and">
            <a:extLst>
              <a:ext uri="{FF2B5EF4-FFF2-40B4-BE49-F238E27FC236}">
                <a16:creationId xmlns:a16="http://schemas.microsoft.com/office/drawing/2014/main" id="{31DE973C-7964-D1F2-2118-D6DFCD266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4"/>
          <a:stretch/>
        </p:blipFill>
        <p:spPr bwMode="auto">
          <a:xfrm>
            <a:off x="6840537" y="1256145"/>
            <a:ext cx="5351463" cy="349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2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727B7B-F0C9-28CD-2B6D-3FD7F9D5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483" y="997744"/>
            <a:ext cx="6505033" cy="48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776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생각보다 잘되네요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??????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E0AF5-0FE9-99B7-A73E-98EE1257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사실 이건 </a:t>
            </a:r>
            <a:r>
              <a:rPr lang="en-US" altLang="ko-KR" dirty="0"/>
              <a:t>Schema </a:t>
            </a:r>
            <a:r>
              <a:rPr lang="ko-KR" altLang="en-US" dirty="0"/>
              <a:t>의 역할을 하나도 테스트 못한 상태입니다</a:t>
            </a:r>
            <a:endParaRPr lang="en-US" altLang="ko-KR" dirty="0"/>
          </a:p>
          <a:p>
            <a:r>
              <a:rPr lang="ko-KR" altLang="en-US" dirty="0"/>
              <a:t>기존 몽고 </a:t>
            </a:r>
            <a:r>
              <a:rPr lang="ko-KR" altLang="en-US" dirty="0" err="1"/>
              <a:t>디비처럼</a:t>
            </a:r>
            <a:r>
              <a:rPr lang="ko-KR" altLang="en-US" dirty="0"/>
              <a:t> 그냥 데이터 받아서 넣고 있으니까요</a:t>
            </a:r>
            <a:r>
              <a:rPr lang="en-US" altLang="ko-KR" dirty="0"/>
              <a:t>! </a:t>
            </a:r>
            <a:r>
              <a:rPr lang="ko-KR" altLang="en-US" dirty="0"/>
              <a:t>자 그럼 이제 </a:t>
            </a:r>
            <a:r>
              <a:rPr lang="en-US" altLang="ko-KR" dirty="0"/>
              <a:t>Schema </a:t>
            </a:r>
            <a:r>
              <a:rPr lang="ko-KR" altLang="en-US" dirty="0"/>
              <a:t>에 정의한 것들이 정상 작동하는지 하나하나 보겠습니다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그럼 이제 회원 가입을 할 때 임의의 값을 전달해서 실제로 </a:t>
            </a:r>
            <a:r>
              <a:rPr lang="en-US" altLang="ko-KR" dirty="0"/>
              <a:t>Schema </a:t>
            </a:r>
            <a:r>
              <a:rPr lang="ko-KR" altLang="en-US" dirty="0"/>
              <a:t>가 역할을 하는지 확인해 보겠습니다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9463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값을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다르게 전달 해보기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39B20-E44F-6DAC-E35A-A1F84DB2BFF2}"/>
              </a:ext>
            </a:extLst>
          </p:cNvPr>
          <p:cNvSpPr txBox="1"/>
          <p:nvPr/>
        </p:nvSpPr>
        <p:spPr>
          <a:xfrm>
            <a:off x="510987" y="1328391"/>
            <a:ext cx="1062806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REGISTER_DUPLICATED_MSG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C3DD6F5C-13E8-84AA-8A5F-AD9E5DD7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978400"/>
            <a:ext cx="11260802" cy="1879599"/>
          </a:xfrm>
        </p:spPr>
        <p:txBody>
          <a:bodyPr>
            <a:normAutofit/>
          </a:bodyPr>
          <a:lstStyle/>
          <a:p>
            <a:r>
              <a:rPr lang="ko-KR" altLang="en-US" dirty="0"/>
              <a:t>기존 몽고 </a:t>
            </a:r>
            <a:r>
              <a:rPr lang="ko-KR" altLang="en-US" dirty="0" err="1"/>
              <a:t>디비였으면</a:t>
            </a:r>
            <a:r>
              <a:rPr lang="ko-KR" altLang="en-US" dirty="0"/>
              <a:t> 뭐 그냥 </a:t>
            </a:r>
            <a:r>
              <a:rPr lang="en-US" altLang="ko-KR" dirty="0" err="1"/>
              <a:t>idd</a:t>
            </a:r>
            <a:r>
              <a:rPr lang="en-US" altLang="ko-KR" dirty="0"/>
              <a:t> </a:t>
            </a:r>
            <a:r>
              <a:rPr lang="ko-KR" altLang="en-US" dirty="0"/>
              <a:t>라는 키로 데이터를 입력 했겠죠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3558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A5EEB1-A703-4634-582A-347F5D0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3" y="403485"/>
            <a:ext cx="8491084" cy="271840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4A5CDF-9C6E-A03A-DAEE-F6EDEA3397BC}"/>
              </a:ext>
            </a:extLst>
          </p:cNvPr>
          <p:cNvCxnSpPr>
            <a:cxnSpLocks/>
          </p:cNvCxnSpPr>
          <p:nvPr/>
        </p:nvCxnSpPr>
        <p:spPr>
          <a:xfrm>
            <a:off x="2763095" y="964750"/>
            <a:ext cx="19470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592B795-C6E5-FFEF-FC25-A555FFAC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47" y="2595418"/>
            <a:ext cx="4839759" cy="25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9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역할을 하는 군요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E0AF5-0FE9-99B7-A73E-98EE1257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Schema </a:t>
            </a:r>
            <a:r>
              <a:rPr lang="ko-KR" altLang="en-US" dirty="0"/>
              <a:t>의 정의를 따르지 않았기 때문에 에러가 발생함을 볼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이제 데이터의 완결성은 </a:t>
            </a:r>
            <a:r>
              <a:rPr lang="en-US" altLang="ko-KR" dirty="0"/>
              <a:t>Schema</a:t>
            </a:r>
            <a:r>
              <a:rPr lang="ko-KR" altLang="en-US" dirty="0"/>
              <a:t>가 처리를 해주는 것이죠</a:t>
            </a:r>
            <a:r>
              <a:rPr lang="en-US" altLang="ko-KR" dirty="0"/>
              <a:t>!</a:t>
            </a:r>
          </a:p>
        </p:txBody>
      </p:sp>
      <p:pic>
        <p:nvPicPr>
          <p:cNvPr id="2050" name="Picture 2" descr="너구리도 도구를 사용할 줄 안다">
            <a:extLst>
              <a:ext uri="{FF2B5EF4-FFF2-40B4-BE49-F238E27FC236}">
                <a16:creationId xmlns:a16="http://schemas.microsoft.com/office/drawing/2014/main" id="{206C9E64-4D23-9AD5-AE15-477849E2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7" y="3429000"/>
            <a:ext cx="5905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base Schema">
            <a:extLst>
              <a:ext uri="{FF2B5EF4-FFF2-40B4-BE49-F238E27FC236}">
                <a16:creationId xmlns:a16="http://schemas.microsoft.com/office/drawing/2014/main" id="{490DC338-F471-2835-3F52-937E7C4C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98" y="3314701"/>
            <a:ext cx="2062299" cy="123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643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그렇다면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E0AF5-0FE9-99B7-A73E-98EE1257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/>
              <a:t>Schema </a:t>
            </a:r>
            <a:r>
              <a:rPr lang="ko-KR" altLang="en-US" dirty="0"/>
              <a:t>가 회원 중복 여부를 체크해 줍니다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회원 중복 여부를 체크하는 코드를 제거하고 회원 가입을 시도해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A59FF2-53AA-B03D-1D8C-05101B56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89"/>
            <a:ext cx="4629796" cy="2829320"/>
          </a:xfrm>
          <a:prstGeom prst="rect">
            <a:avLst/>
          </a:prstGeom>
        </p:spPr>
      </p:pic>
      <p:pic>
        <p:nvPicPr>
          <p:cNvPr id="5" name="Picture 2" descr="이경영(1960) - 나무위키">
            <a:extLst>
              <a:ext uri="{FF2B5EF4-FFF2-40B4-BE49-F238E27FC236}">
                <a16:creationId xmlns:a16="http://schemas.microsoft.com/office/drawing/2014/main" id="{CA222958-668C-6718-8A0C-C8874EFC8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975"/>
            <a:ext cx="4418012" cy="42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컨트롤러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코드에서 중복 체크 제거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D6362-FE97-6BF7-63E5-E8BBA2D7AD25}"/>
              </a:ext>
            </a:extLst>
          </p:cNvPr>
          <p:cNvSpPr txBox="1"/>
          <p:nvPr/>
        </p:nvSpPr>
        <p:spPr>
          <a:xfrm>
            <a:off x="510988" y="1328391"/>
            <a:ext cx="1044911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await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User.findOne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({ id: req.body.id });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(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duplicatedUser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return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(400).send(REGISTER_DUPLICATED_MSG);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REGISTER_SUCCESS_MSG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REGISTER_UNEXPECTED_MSG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10777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가입 된 회원 정보 확인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501F57-45D1-62EF-3D92-281B60FFE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555556"/>
            <a:ext cx="7059010" cy="23339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0E61B7-2BB0-B559-BA40-4D30B5B90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08" y="1657156"/>
            <a:ext cx="5115639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22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라우터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수정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317046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F06B15-EBE2-B1A4-B4B7-D4390B65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2" y="1075922"/>
            <a:ext cx="11427915" cy="385167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4B1E9E-246E-512A-C8AF-62BDCAE44B9E}"/>
              </a:ext>
            </a:extLst>
          </p:cNvPr>
          <p:cNvCxnSpPr>
            <a:cxnSpLocks/>
          </p:cNvCxnSpPr>
          <p:nvPr/>
        </p:nvCxnSpPr>
        <p:spPr>
          <a:xfrm>
            <a:off x="2153194" y="1412712"/>
            <a:ext cx="80195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36579FD-C2C6-F0F9-ABD6-E831652E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04" y="3898176"/>
            <a:ext cx="4470453" cy="25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67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박수 &gt; 짤투데이">
            <a:extLst>
              <a:ext uri="{FF2B5EF4-FFF2-40B4-BE49-F238E27FC236}">
                <a16:creationId xmlns:a16="http://schemas.microsoft.com/office/drawing/2014/main" id="{BD1836E5-1E30-A1DF-9CD9-49F3DDB4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6" y="482600"/>
            <a:ext cx="7857067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881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기능도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 </a:t>
            </a:r>
            <a:r>
              <a:rPr lang="ko-KR" altLang="en-US" dirty="0">
                <a:solidFill>
                  <a:srgbClr val="0070C0"/>
                </a:solidFill>
              </a:rPr>
              <a:t>코드로 변경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en-US" altLang="ko-KR" sz="4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EAA15B2-BC9F-1559-0CED-BB2AE885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User </a:t>
            </a:r>
            <a:r>
              <a:rPr lang="ko-KR" altLang="en-US" dirty="0"/>
              <a:t>모델이 생성이 되었으므로</a:t>
            </a:r>
            <a:r>
              <a:rPr lang="en-US" altLang="ko-KR" dirty="0"/>
              <a:t>, </a:t>
            </a:r>
            <a:r>
              <a:rPr lang="ko-KR" altLang="en-US" dirty="0"/>
              <a:t>기존 로그인 컨트롤러 코드를 모델을 적용해서 변경해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4910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879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업로드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4892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설치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multer</a:t>
            </a:r>
            <a:r>
              <a:rPr lang="en-US" altLang="ko-KR" dirty="0"/>
              <a:t> -S</a:t>
            </a:r>
          </a:p>
          <a:p>
            <a:r>
              <a:rPr lang="ko-KR" altLang="en-US" dirty="0"/>
              <a:t>파일을 간단하게 업로드 하게 해주는 </a:t>
            </a:r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모듈을 설치해 봅시다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6B231-D78D-0455-F0EA-4D706DAD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6" y="2970278"/>
            <a:ext cx="4793019" cy="22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db_board_write.ejs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이제 파일 업로드 부분이 필요하므로 해당 내용을 추가 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업로드 할 때에는 </a:t>
            </a:r>
            <a:r>
              <a:rPr lang="en-US" altLang="ko-KR" dirty="0"/>
              <a:t>form </a:t>
            </a:r>
            <a:r>
              <a:rPr lang="ko-KR" altLang="en-US" dirty="0"/>
              <a:t>데이터가 더 이상 단순 </a:t>
            </a:r>
            <a:r>
              <a:rPr lang="ko-KR" altLang="en-US" dirty="0" err="1"/>
              <a:t>텍스트가이</a:t>
            </a:r>
            <a:r>
              <a:rPr lang="ko-KR" altLang="en-US" dirty="0"/>
              <a:t> 아니므로 인코딩 타입을 </a:t>
            </a:r>
            <a:r>
              <a:rPr lang="en-US" altLang="ko-KR" dirty="0"/>
              <a:t>multipart/form-data </a:t>
            </a:r>
            <a:r>
              <a:rPr lang="ko-KR" altLang="en-US" dirty="0"/>
              <a:t>을 속성에 추가해 줍니다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이걸 </a:t>
            </a:r>
            <a:r>
              <a:rPr lang="ko-KR" altLang="en-US" dirty="0" err="1"/>
              <a:t>안써주면</a:t>
            </a:r>
            <a:r>
              <a:rPr lang="ko-KR" altLang="en-US" dirty="0"/>
              <a:t> 파일 데이터는 안 올라 갑니다 </a:t>
            </a:r>
            <a:r>
              <a:rPr lang="en-US" altLang="ko-KR" dirty="0">
                <a:sym typeface="Wingdings" panose="05000000000000000000" pitchFamily="2" charset="2"/>
              </a:rPr>
              <a:t>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0F275-61A5-1C35-8475-7141F6D27496}"/>
              </a:ext>
            </a:extLst>
          </p:cNvPr>
          <p:cNvSpPr txBox="1"/>
          <p:nvPr/>
        </p:nvSpPr>
        <p:spPr>
          <a:xfrm>
            <a:off x="824753" y="2162854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이미지 업로드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986FA-F0CE-D9B5-EE35-CFC32A4EEA4E}"/>
              </a:ext>
            </a:extLst>
          </p:cNvPr>
          <p:cNvSpPr txBox="1"/>
          <p:nvPr/>
        </p:nvSpPr>
        <p:spPr>
          <a:xfrm>
            <a:off x="125255" y="5093236"/>
            <a:ext cx="1203226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/write"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891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8F7C0-3097-4830-32B6-C4FC84D29B8C}"/>
              </a:ext>
            </a:extLst>
          </p:cNvPr>
          <p:cNvSpPr txBox="1"/>
          <p:nvPr/>
        </p:nvSpPr>
        <p:spPr>
          <a:xfrm>
            <a:off x="331694" y="962469"/>
            <a:ext cx="11528612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board_form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form_img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이미지 업로드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 작성하기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58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16762F-BFCC-AE05-DBF4-4FC41039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247206"/>
            <a:ext cx="914527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83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라우터 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글을 쓸 때</a:t>
            </a:r>
            <a:r>
              <a:rPr lang="en-US" altLang="ko-KR" dirty="0"/>
              <a:t>, </a:t>
            </a:r>
            <a:r>
              <a:rPr lang="ko-KR" altLang="en-US" dirty="0"/>
              <a:t>이미지 파일을 추가해 줘야 하므로 </a:t>
            </a:r>
            <a:r>
              <a:rPr lang="en-US" altLang="ko-KR" dirty="0"/>
              <a:t>dbBoard.js </a:t>
            </a:r>
            <a:r>
              <a:rPr lang="ko-KR" altLang="en-US" dirty="0"/>
              <a:t>를 수정 합니다</a:t>
            </a:r>
            <a:endParaRPr lang="en-US" altLang="ko-KR" dirty="0"/>
          </a:p>
          <a:p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Filesystem </a:t>
            </a:r>
            <a:r>
              <a:rPr lang="ko-KR" altLang="en-US" dirty="0"/>
              <a:t>모듈 불러오기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A536D-EF12-EF09-7DBB-2BD0AA3754BF}"/>
              </a:ext>
            </a:extLst>
          </p:cNvPr>
          <p:cNvSpPr txBox="1"/>
          <p:nvPr/>
        </p:nvSpPr>
        <p:spPr>
          <a:xfrm>
            <a:off x="815788" y="2966428"/>
            <a:ext cx="710599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98482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dbBoard.js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저장 설정</a:t>
            </a:r>
            <a:endParaRPr lang="en-US" altLang="ko-KR" dirty="0"/>
          </a:p>
          <a:p>
            <a:pPr lvl="1"/>
            <a:r>
              <a:rPr lang="en-US" altLang="ko-KR" dirty="0"/>
              <a:t>Destination : </a:t>
            </a:r>
            <a:r>
              <a:rPr lang="ko-KR" altLang="en-US" dirty="0"/>
              <a:t>업로드를 할 폴더 설정</a:t>
            </a:r>
            <a:endParaRPr lang="en-US" altLang="ko-KR" dirty="0"/>
          </a:p>
          <a:p>
            <a:pPr lvl="1"/>
            <a:r>
              <a:rPr lang="en-US" altLang="ko-KR" dirty="0"/>
              <a:t>Filename: </a:t>
            </a:r>
            <a:r>
              <a:rPr lang="ko-KR" altLang="en-US" dirty="0"/>
              <a:t>파일 이름을 설정</a:t>
            </a:r>
            <a:endParaRPr lang="en-US" altLang="ko-KR" dirty="0"/>
          </a:p>
          <a:p>
            <a:r>
              <a:rPr lang="ko-KR" altLang="en-US" dirty="0"/>
              <a:t>한계 설정</a:t>
            </a:r>
            <a:endParaRPr lang="en-US" altLang="ko-KR" dirty="0"/>
          </a:p>
          <a:p>
            <a:pPr lvl="1"/>
            <a:r>
              <a:rPr lang="ko-KR" altLang="en-US" dirty="0"/>
              <a:t>파일 크기</a:t>
            </a:r>
            <a:r>
              <a:rPr lang="en-US" altLang="ko-KR" dirty="0"/>
              <a:t>, </a:t>
            </a:r>
            <a:r>
              <a:rPr lang="ko-KR" altLang="en-US" dirty="0"/>
              <a:t>이름 같은 제한을 설정 할 수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097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72BC1F-B183-8BB0-4191-D046C85AB3FB}"/>
              </a:ext>
            </a:extLst>
          </p:cNvPr>
          <p:cNvSpPr txBox="1"/>
          <p:nvPr/>
        </p:nvSpPr>
        <p:spPr>
          <a:xfrm>
            <a:off x="269688" y="181957"/>
            <a:ext cx="9826812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findUser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findUser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LOGIN_NOT_REGISTERD_MSG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findUser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LOGIN_WRONG_PASSWORD_MSG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maxAge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httpOnly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signed: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LOGIN_UNEXPECTED_MSG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58889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 폴더 만들기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파일을 </a:t>
            </a:r>
            <a:r>
              <a:rPr lang="en-US" altLang="ko-KR" dirty="0"/>
              <a:t>/uploads </a:t>
            </a:r>
            <a:r>
              <a:rPr lang="ko-KR" altLang="en-US" dirty="0"/>
              <a:t>로 올리기로 했으므로 해당 폴더가 반드시 존재</a:t>
            </a:r>
            <a:endParaRPr lang="en-US" altLang="ko-KR" dirty="0"/>
          </a:p>
          <a:p>
            <a:r>
              <a:rPr lang="ko-KR" altLang="en-US" dirty="0"/>
              <a:t>글 쓰기 요청 시</a:t>
            </a:r>
            <a:r>
              <a:rPr lang="en-US" altLang="ko-KR" dirty="0"/>
              <a:t>, </a:t>
            </a:r>
            <a:r>
              <a:rPr lang="ko-KR" altLang="en-US" dirty="0"/>
              <a:t>폴더가 없으면 만들어 줍시다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Filesytem</a:t>
            </a:r>
            <a:r>
              <a:rPr lang="en-US" altLang="ko-KR" dirty="0"/>
              <a:t> </a:t>
            </a:r>
            <a:r>
              <a:rPr lang="ko-KR" altLang="en-US" dirty="0"/>
              <a:t>모듈 호출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폴더가 없으면 만드는 코드 추가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42448-975B-D95F-6CD9-AEAE1228E1FF}"/>
              </a:ext>
            </a:extLst>
          </p:cNvPr>
          <p:cNvSpPr txBox="1"/>
          <p:nvPr/>
        </p:nvSpPr>
        <p:spPr>
          <a:xfrm>
            <a:off x="842682" y="3646265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D1A05-199E-D083-2B01-61036B120742}"/>
              </a:ext>
            </a:extLst>
          </p:cNvPr>
          <p:cNvSpPr txBox="1"/>
          <p:nvPr/>
        </p:nvSpPr>
        <p:spPr>
          <a:xfrm>
            <a:off x="842682" y="5312461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mkdirSync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17835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1FCC43-B78E-6129-9500-72D93B433CCF}"/>
              </a:ext>
            </a:extLst>
          </p:cNvPr>
          <p:cNvSpPr txBox="1"/>
          <p:nvPr/>
        </p:nvSpPr>
        <p:spPr>
          <a:xfrm>
            <a:off x="627530" y="461752"/>
            <a:ext cx="697454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'./uploads'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diskStorage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fileSize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limits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mkdirSync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2ECBA0-E90D-CF37-B550-547E01C57466}"/>
              </a:ext>
            </a:extLst>
          </p:cNvPr>
          <p:cNvSpPr/>
          <p:nvPr/>
        </p:nvSpPr>
        <p:spPr>
          <a:xfrm>
            <a:off x="7889875" y="756515"/>
            <a:ext cx="3380510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Null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모듈을 정상적으로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불러왔는지 테스트하기 위한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인자입니다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3D36640-4324-ECB1-FD4E-DED47A86BC0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12655" y="1278803"/>
            <a:ext cx="4777220" cy="20825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F78FB2C-2119-8C23-5DE4-AE5976D9E40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931892" y="1278803"/>
            <a:ext cx="957983" cy="104457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14CC747-661B-C358-16DB-8F19CCB48331}"/>
              </a:ext>
            </a:extLst>
          </p:cNvPr>
          <p:cNvSpPr/>
          <p:nvPr/>
        </p:nvSpPr>
        <p:spPr>
          <a:xfrm>
            <a:off x="7889874" y="2723909"/>
            <a:ext cx="3674595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업로드를 위한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multer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Upload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변수에 담아 줍니다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F2AC6-35B0-21E2-ED80-A871D4E9911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43782" y="3246197"/>
            <a:ext cx="1646092" cy="974052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974554-0832-8D09-87C2-8FC5B71E5B53}"/>
              </a:ext>
            </a:extLst>
          </p:cNvPr>
          <p:cNvSpPr/>
          <p:nvPr/>
        </p:nvSpPr>
        <p:spPr>
          <a:xfrm>
            <a:off x="7889874" y="4326419"/>
            <a:ext cx="3904962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최상단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폴더에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uploads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폴더가 있는지 확인하고 없으면 만들어 줍니다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1F55BB-5611-2217-A4B6-89819A7DDC8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243782" y="4778009"/>
            <a:ext cx="1646092" cy="706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395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글쓰기 라우터에 파일 업로드 코드 추가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모듈은 현재 </a:t>
            </a:r>
            <a:r>
              <a:rPr lang="en-US" altLang="ko-KR" dirty="0"/>
              <a:t>upload </a:t>
            </a:r>
            <a:r>
              <a:rPr lang="ko-KR" altLang="en-US" dirty="0"/>
              <a:t>에 들어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모듈을 글쓰기 라우터에 </a:t>
            </a:r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함수를 넣어 주었던 것 처럼</a:t>
            </a:r>
            <a:r>
              <a:rPr lang="en-US" altLang="ko-KR" dirty="0"/>
              <a:t>, </a:t>
            </a:r>
            <a:r>
              <a:rPr lang="ko-KR" altLang="en-US" dirty="0"/>
              <a:t>미들 </a:t>
            </a:r>
            <a:r>
              <a:rPr lang="ko-KR" altLang="en-US" dirty="0" err="1"/>
              <a:t>웨어로</a:t>
            </a:r>
            <a:r>
              <a:rPr lang="ko-KR" altLang="en-US" dirty="0"/>
              <a:t> 넣어주면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AE03A-F503-1F8C-78C2-35DD3E9CEC29}"/>
              </a:ext>
            </a:extLst>
          </p:cNvPr>
          <p:cNvSpPr txBox="1"/>
          <p:nvPr/>
        </p:nvSpPr>
        <p:spPr>
          <a:xfrm>
            <a:off x="776334" y="3569824"/>
            <a:ext cx="1003350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 쓰기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'/write'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single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699198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업로드 여부에 따른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파일이 올라오면 파일의 정보는 </a:t>
            </a:r>
            <a:r>
              <a:rPr lang="en-US" altLang="ko-KR" dirty="0" err="1"/>
              <a:t>req.file</a:t>
            </a:r>
            <a:r>
              <a:rPr lang="en-US" altLang="ko-KR" dirty="0"/>
              <a:t> </a:t>
            </a:r>
            <a:r>
              <a:rPr lang="ko-KR" altLang="en-US" dirty="0"/>
              <a:t>에 담겨서 들어옵니다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uploads </a:t>
            </a:r>
            <a:r>
              <a:rPr lang="ko-KR" altLang="en-US" dirty="0"/>
              <a:t>폴더가 생성되고</a:t>
            </a:r>
            <a:r>
              <a:rPr lang="en-US" altLang="ko-KR" dirty="0"/>
              <a:t>, </a:t>
            </a:r>
            <a:r>
              <a:rPr lang="ko-KR" altLang="en-US" dirty="0"/>
              <a:t>해당 파일이 올라온 것도 확인 가능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BF6CE8-1D2C-E9D9-ABFF-239728FF3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77" y="2992438"/>
            <a:ext cx="4899080" cy="29557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235DE9-5032-3F3B-9CC8-DF1AAED8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64" y="2992438"/>
            <a:ext cx="3935697" cy="11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12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F82D5B-8900-B030-632E-EEA8E23B3A7A}"/>
              </a:ext>
            </a:extLst>
          </p:cNvPr>
          <p:cNvSpPr txBox="1"/>
          <p:nvPr/>
        </p:nvSpPr>
        <p:spPr>
          <a:xfrm>
            <a:off x="305554" y="281090"/>
            <a:ext cx="10205519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'kdt5'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'board'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dbBoard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UNEXPECTED_MSG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1A9CFA2-20D7-B31F-A0DC-FAFB0B2F7691}"/>
              </a:ext>
            </a:extLst>
          </p:cNvPr>
          <p:cNvSpPr/>
          <p:nvPr/>
        </p:nvSpPr>
        <p:spPr>
          <a:xfrm>
            <a:off x="8517405" y="1467763"/>
            <a:ext cx="3674595" cy="1718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파일이 업로드 되어서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Req.file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있을 때에만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IMAGE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프로퍼티에게 파일의 이름을 넣어주기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4131A26-B8C3-8704-C628-EA1C0C028254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677891" y="2327154"/>
            <a:ext cx="1839514" cy="1101846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199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Board.ejs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이미지가 있을 경우 이미지를 띄워주는 코드를 추가해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5363F-E681-1A5C-DBE5-6B4649B1E936}"/>
              </a:ext>
            </a:extLst>
          </p:cNvPr>
          <p:cNvSpPr txBox="1"/>
          <p:nvPr/>
        </p:nvSpPr>
        <p:spPr>
          <a:xfrm>
            <a:off x="761999" y="2287832"/>
            <a:ext cx="981244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&lt;%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"/uploads/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&lt;% } %&gt;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B54F1F3-9665-96D9-E904-887B630FE7E1}"/>
              </a:ext>
            </a:extLst>
          </p:cNvPr>
          <p:cNvSpPr/>
          <p:nvPr/>
        </p:nvSpPr>
        <p:spPr>
          <a:xfrm>
            <a:off x="8416065" y="3218167"/>
            <a:ext cx="3674595" cy="93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프로퍼티에 값이 있을 때에만 이미지 태그를 추가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698570C-4E3A-8E30-0CC4-3AB3D1AAA0A9}"/>
              </a:ext>
            </a:extLst>
          </p:cNvPr>
          <p:cNvCxnSpPr>
            <a:cxnSpLocks/>
          </p:cNvCxnSpPr>
          <p:nvPr/>
        </p:nvCxnSpPr>
        <p:spPr>
          <a:xfrm>
            <a:off x="8848436" y="3011055"/>
            <a:ext cx="434109" cy="295563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51EC14-CB82-79F2-2FE2-48D3A5BF12D4}"/>
              </a:ext>
            </a:extLst>
          </p:cNvPr>
          <p:cNvSpPr/>
          <p:nvPr/>
        </p:nvSpPr>
        <p:spPr>
          <a:xfrm>
            <a:off x="1585774" y="4299926"/>
            <a:ext cx="3674595" cy="93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Uploads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폴더에서 파일명으로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불러오기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21C14C0-B278-A1FE-D336-4C96B38BAF1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909455" y="3281218"/>
            <a:ext cx="513617" cy="101870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336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161A94-4ED0-6FAA-F755-53250686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1005253"/>
            <a:ext cx="11307753" cy="3543795"/>
          </a:xfrm>
          <a:prstGeom prst="rect">
            <a:avLst/>
          </a:prstGeom>
        </p:spPr>
      </p:pic>
      <p:pic>
        <p:nvPicPr>
          <p:cNvPr id="1026" name="Picture 2" descr="나는야 물음표 살인마">
            <a:extLst>
              <a:ext uri="{FF2B5EF4-FFF2-40B4-BE49-F238E27FC236}">
                <a16:creationId xmlns:a16="http://schemas.microsoft.com/office/drawing/2014/main" id="{DEB2B24D-9D35-9512-9C21-905008EA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411" y="2580815"/>
            <a:ext cx="3936465" cy="393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926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Uploads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폴더가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스태틱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폴더가 아닙니다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, client </a:t>
            </a:r>
            <a:r>
              <a:rPr lang="ko-KR" altLang="en-US" dirty="0"/>
              <a:t>레벨에서는 </a:t>
            </a:r>
            <a:r>
              <a:rPr lang="en-US" altLang="ko-KR" dirty="0"/>
              <a:t>uploads </a:t>
            </a:r>
            <a:r>
              <a:rPr lang="ko-KR" altLang="en-US" dirty="0"/>
              <a:t>폴더에 접근이 안되죠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스태틱</a:t>
            </a:r>
            <a:r>
              <a:rPr lang="ko-KR" altLang="en-US" dirty="0"/>
              <a:t> 설정으로 </a:t>
            </a:r>
            <a:r>
              <a:rPr lang="ko-KR" altLang="en-US" dirty="0" err="1"/>
              <a:t>고고고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E532D-8248-A21D-9F32-DB07F3504794}"/>
              </a:ext>
            </a:extLst>
          </p:cNvPr>
          <p:cNvSpPr txBox="1"/>
          <p:nvPr/>
        </p:nvSpPr>
        <p:spPr>
          <a:xfrm>
            <a:off x="776334" y="2955567"/>
            <a:ext cx="7706761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'/uploads'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'uploads'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566089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EA470-DFE5-38D6-62C1-D9315B1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866417"/>
            <a:ext cx="983117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737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수정하기 기능 만들기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이미지 업로드는 완성 하였으므로</a:t>
            </a:r>
            <a:r>
              <a:rPr lang="en-US" altLang="ko-KR" dirty="0"/>
              <a:t>, </a:t>
            </a:r>
            <a:r>
              <a:rPr lang="ko-KR" altLang="en-US" dirty="0"/>
              <a:t>이번에는 이미지 수정하기 기능을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게시글 수정 버튼을 누르면 아래와 같이 화면이 뜨도록 해주세요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417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CEDB7-E61F-C04A-287C-42B2F6FD5C89}"/>
              </a:ext>
            </a:extLst>
          </p:cNvPr>
          <p:cNvSpPr txBox="1"/>
          <p:nvPr/>
        </p:nvSpPr>
        <p:spPr>
          <a:xfrm>
            <a:off x="325899" y="383482"/>
            <a:ext cx="7852901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'../controllers/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userController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'login'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211987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765CDA-D484-31A6-FAC2-3AA35AAA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19" y="0"/>
            <a:ext cx="7422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609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수정하기 기능 만들기</a:t>
            </a:r>
            <a:r>
              <a:rPr lang="en-US" altLang="ko-KR" sz="4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81D7F6-2603-C584-6A4A-6C29AF21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74413"/>
          </a:xfrm>
        </p:spPr>
        <p:txBody>
          <a:bodyPr>
            <a:normAutofit/>
          </a:bodyPr>
          <a:lstStyle/>
          <a:p>
            <a:r>
              <a:rPr lang="ko-KR" altLang="en-US" dirty="0"/>
              <a:t>여기서 이미지 업로드를 선택하고 글 수정하기를 누르면 게시글의 이미지가 변경 되도록 작성해 주시면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이미지를 업로드 하지 않고 게시글만 수정을 하면 이미지는 그대로 두고 글만 수정이 되도록 구현해 주세요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2212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배포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01977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v058-호랑이담배피던시절_노프레임 - NEW ME HOTTRACKS">
            <a:extLst>
              <a:ext uri="{FF2B5EF4-FFF2-40B4-BE49-F238E27FC236}">
                <a16:creationId xmlns:a16="http://schemas.microsoft.com/office/drawing/2014/main" id="{73408A96-BE7B-681D-614D-03A5C591A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33350"/>
            <a:ext cx="65913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5048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개발자들이 즐겨 쓰는 일곱 가지 동사 | Huskyhoochu 기술 블로그">
            <a:extLst>
              <a:ext uri="{FF2B5EF4-FFF2-40B4-BE49-F238E27FC236}">
                <a16:creationId xmlns:a16="http://schemas.microsoft.com/office/drawing/2014/main" id="{B88BA44F-4391-0A79-3C0B-918F92663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818" y="1143000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SB drive: Got one or a handful lying around? Re-use these thumb drives">
            <a:extLst>
              <a:ext uri="{FF2B5EF4-FFF2-40B4-BE49-F238E27FC236}">
                <a16:creationId xmlns:a16="http://schemas.microsoft.com/office/drawing/2014/main" id="{1B20FCA0-0C4C-362B-7C80-08700512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6" y="1143000"/>
            <a:ext cx="3208098" cy="180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019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elog.velcdn.com/images/suyyeon/post/e03beb52-8...">
            <a:extLst>
              <a:ext uri="{FF2B5EF4-FFF2-40B4-BE49-F238E27FC236}">
                <a16:creationId xmlns:a16="http://schemas.microsoft.com/office/drawing/2014/main" id="{AACAF5E4-0ED1-6461-1E68-949B6AB8B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1028700"/>
            <a:ext cx="39719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파일질라 FTP FileZilla 다운로드와 사용법 - 익스트림 매뉴얼">
            <a:extLst>
              <a:ext uri="{FF2B5EF4-FFF2-40B4-BE49-F238E27FC236}">
                <a16:creationId xmlns:a16="http://schemas.microsoft.com/office/drawing/2014/main" id="{CDA579F8-D061-943F-4FEE-926C37784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38" y="4095750"/>
            <a:ext cx="4375547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805F66-F486-4A21-09D7-36C7ECF07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89" y="1028700"/>
            <a:ext cx="628619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499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최신유행 프로그램 4화 | TVING">
            <a:extLst>
              <a:ext uri="{FF2B5EF4-FFF2-40B4-BE49-F238E27FC236}">
                <a16:creationId xmlns:a16="http://schemas.microsoft.com/office/drawing/2014/main" id="{37952F70-B3B4-6B8C-E373-5E586780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739378"/>
            <a:ext cx="9563100" cy="53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1603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리액트 사이트 build &amp; Github Pages로 배포해보기(강사님 따라하기)">
            <a:extLst>
              <a:ext uri="{FF2B5EF4-FFF2-40B4-BE49-F238E27FC236}">
                <a16:creationId xmlns:a16="http://schemas.microsoft.com/office/drawing/2014/main" id="{16382300-6F4E-F387-9296-0C3626AE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76250"/>
            <a:ext cx="5981700" cy="33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pm (소프트웨어) - 위키백과, 우리 모두의 백과사전">
            <a:extLst>
              <a:ext uri="{FF2B5EF4-FFF2-40B4-BE49-F238E27FC236}">
                <a16:creationId xmlns:a16="http://schemas.microsoft.com/office/drawing/2014/main" id="{746B2D23-E90C-9EE3-77EF-E79E9173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3690939"/>
            <a:ext cx="5419725" cy="21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6BCC697A-874D-D0BC-0C33-370AD8E0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057650"/>
            <a:ext cx="4286250" cy="225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네이버 클라우드 플랫폼 NCP 직접써보니 : 네이버 블로그">
            <a:extLst>
              <a:ext uri="{FF2B5EF4-FFF2-40B4-BE49-F238E27FC236}">
                <a16:creationId xmlns:a16="http://schemas.microsoft.com/office/drawing/2014/main" id="{5644F75D-401C-0ED9-8B3D-DF9732125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162050"/>
            <a:ext cx="4629150" cy="138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5776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FBE5F97A-68E1-F584-6679-635BE56D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71" y="1000125"/>
            <a:ext cx="9252858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7462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921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67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9525" y="837358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MongoDB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9558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F5E8CCF4-4810-5A3E-99D3-02AE42BC9BC9}"/>
              </a:ext>
            </a:extLst>
          </p:cNvPr>
          <p:cNvSpPr txBox="1"/>
          <p:nvPr/>
        </p:nvSpPr>
        <p:spPr>
          <a:xfrm>
            <a:off x="3048000" y="172084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ws.amazon.com/ko/free/?trk=fa2d6ba3-df80-4d24-a453-bf30ad163af9&amp;sc_channel=ps&amp;s_kwcid=AL!4422!3!563761819834!e!!g!!aws&amp;ef_id=CjwKCAjw1ICZBhAzEiwAFfvFhEwf7TLp8oTKOSI6WZKp-7_TQ1SWO81RJ4TMLUUO4YksgqhIEQ1MhxoCmmUQAvD_BwE:G:s&amp;s_kwcid=AL!4422!3!563761819834!e!!g!!aws&amp;all-free-tier.sort-by=item.additionalFields.SortRank&amp;all-free-tier.sort-order=asc&amp;awsf.Free%20Tier%20Types=*all&amp;awsf.Free%20Tier%20Categories=*all</a:t>
            </a:r>
          </a:p>
        </p:txBody>
      </p:sp>
    </p:spTree>
    <p:extLst>
      <p:ext uri="{BB962C8B-B14F-4D97-AF65-F5344CB8AC3E}">
        <p14:creationId xmlns:p14="http://schemas.microsoft.com/office/powerpoint/2010/main" val="19071183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85430D-40B6-E6B3-BD17-AFA4211D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342469"/>
            <a:ext cx="11536385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415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8F4F25-1D0D-1647-1AC1-6945C06C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87" y="1437997"/>
            <a:ext cx="359142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70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049233-4276-1849-943F-A3CBA2BB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43" y="699706"/>
            <a:ext cx="6011114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99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101353-BDDF-44E0-B9BB-740FDCC0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02" y="737812"/>
            <a:ext cx="3543795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86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6F502D-8494-8C5A-D15B-9CE45312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982" y="0"/>
            <a:ext cx="2922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894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25C1DC-A239-7FC2-3430-25D0413F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328" y="0"/>
            <a:ext cx="2999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354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86F958-1BB9-7EA1-A204-2BED8339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385"/>
            <a:ext cx="12192000" cy="34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94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F1AF2A-D01F-A559-A8A0-448E6846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0"/>
            <a:ext cx="381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589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226ED5-B089-A8D0-D497-82B9F1CD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29" y="1685681"/>
            <a:ext cx="3886742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5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11425</TotalTime>
  <Words>4647</Words>
  <Application>Microsoft Office PowerPoint</Application>
  <PresentationFormat>와이드스크린</PresentationFormat>
  <Paragraphs>636</Paragraphs>
  <Slides>160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160</vt:i4>
      </vt:variant>
    </vt:vector>
  </HeadingPairs>
  <TitlesOfParts>
    <vt:vector size="168" baseType="lpstr">
      <vt:lpstr>Consolas</vt:lpstr>
      <vt:lpstr>Calibri</vt:lpstr>
      <vt:lpstr>Wingdings</vt:lpstr>
      <vt:lpstr>맑은 고딕</vt:lpstr>
      <vt:lpstr>나눔스퀘어 Bold</vt:lpstr>
      <vt:lpstr>나눔스퀘어 ExtraBold</vt:lpstr>
      <vt:lpstr>Arial</vt:lpstr>
      <vt:lpstr>Office 테마</vt:lpstr>
      <vt:lpstr>PowerPoint 프레젠테이션</vt:lpstr>
      <vt:lpstr>PowerPoint 프레젠테이션</vt:lpstr>
      <vt:lpstr>현재 코드의 문제점?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새로운 전체 게시글 가져오기 컨트롤러 코드</vt:lpstr>
      <vt:lpstr>새로운 게시판 페이지 라우터</vt:lpstr>
      <vt:lpstr>PowerPoint 프레젠테이션</vt:lpstr>
      <vt:lpstr>글쓰기로 이동하는 기능은?</vt:lpstr>
      <vt:lpstr>PowerPoint 프레젠테이션</vt:lpstr>
      <vt:lpstr>새로운 글 쓰기 컨트롤러 코드</vt:lpstr>
      <vt:lpstr>새로운 글 쓰기 라우터 코드</vt:lpstr>
      <vt:lpstr>PowerPoint 프레젠테이션</vt:lpstr>
      <vt:lpstr>새로운 게시글 수정 모드 이동 컨트롤러 코드</vt:lpstr>
      <vt:lpstr>새로운 수정 모드로 이동 라우터 코드</vt:lpstr>
      <vt:lpstr>PowerPoint 프레젠테이션</vt:lpstr>
      <vt:lpstr>PowerPoint 프레젠테이션</vt:lpstr>
      <vt:lpstr>새로운 삭제 컨트롤러 코드</vt:lpstr>
      <vt:lpstr>새로운 삭제 라우터 코드</vt:lpstr>
      <vt:lpstr>PowerPoint 프레젠테이션</vt:lpstr>
      <vt:lpstr>PowerPoint 프레젠테이션</vt:lpstr>
      <vt:lpstr>PowerPoint 프레젠테이션</vt:lpstr>
      <vt:lpstr>PowerPoint 프레젠테이션</vt:lpstr>
      <vt:lpstr>Mongoose?</vt:lpstr>
      <vt:lpstr>Mongoose?</vt:lpstr>
      <vt:lpstr>Mongoose?</vt:lpstr>
      <vt:lpstr>PowerPoint 프레젠테이션</vt:lpstr>
      <vt:lpstr>Mongoose!</vt:lpstr>
      <vt:lpstr>PowerPoint 프레젠테이션</vt:lpstr>
      <vt:lpstr>Mongoose 설치</vt:lpstr>
      <vt:lpstr>Mongoose 접속 용 모듈 생성</vt:lpstr>
      <vt:lpstr>PowerPoint 프레젠테이션</vt:lpstr>
      <vt:lpstr>PowerPoint 프레젠테이션</vt:lpstr>
      <vt:lpstr>스키마 설정을 위한 Models 폴더 만들기</vt:lpstr>
      <vt:lpstr>회원 스키마 정의하기</vt:lpstr>
      <vt:lpstr>회원 스키마 정의하기</vt:lpstr>
      <vt:lpstr>PowerPoint 프레젠테이션</vt:lpstr>
      <vt:lpstr>PowerPoint 프레젠테이션</vt:lpstr>
      <vt:lpstr>먼저 기본 mongoDB 버전의 컨트롤러 백업!</vt:lpstr>
      <vt:lpstr>몽고 디비 접속 모듈 및 user 스키마 임포트</vt:lpstr>
      <vt:lpstr>PowerPoint 프레젠테이션</vt:lpstr>
      <vt:lpstr>컨트롤러 변경을 별게 없습니다~!</vt:lpstr>
      <vt:lpstr>몽구스의 CRUD 쿼리</vt:lpstr>
      <vt:lpstr>기존 컨트롤러 코드</vt:lpstr>
      <vt:lpstr>새로운 몽구스 컨트롤러 코드</vt:lpstr>
      <vt:lpstr>PowerPoint 프레젠테이션</vt:lpstr>
      <vt:lpstr>PowerPoint 프레젠테이션</vt:lpstr>
      <vt:lpstr>어? 생각보다 잘되네요??????</vt:lpstr>
      <vt:lpstr>필수 값을 다르게 전달 해보기</vt:lpstr>
      <vt:lpstr>PowerPoint 프레젠테이션</vt:lpstr>
      <vt:lpstr>오! 역할을 하는 군요!!</vt:lpstr>
      <vt:lpstr>그렇다면!?</vt:lpstr>
      <vt:lpstr>컨트롤러 코드에서 중복 체크 제거</vt:lpstr>
      <vt:lpstr>현재 가입 된 회원 정보 확인!</vt:lpstr>
      <vt:lpstr>PowerPoint 프레젠테이션</vt:lpstr>
      <vt:lpstr>PowerPoint 프레젠테이션</vt:lpstr>
      <vt:lpstr>실습, 로그인 기능도 Model 코드로 변경!</vt:lpstr>
      <vt:lpstr>PowerPoint 프레젠테이션</vt:lpstr>
      <vt:lpstr>Multer 모듈 설치</vt:lpstr>
      <vt:lpstr>db_board_write.ejs 파일 수정</vt:lpstr>
      <vt:lpstr>PowerPoint 프레젠테이션</vt:lpstr>
      <vt:lpstr>PowerPoint 프레젠테이션</vt:lpstr>
      <vt:lpstr>dbBoard.js 라우터 파일 수정</vt:lpstr>
      <vt:lpstr>dbBoard.js 파일 수정</vt:lpstr>
      <vt:lpstr>저장 폴더 만들기!</vt:lpstr>
      <vt:lpstr>PowerPoint 프레젠테이션</vt:lpstr>
      <vt:lpstr>글쓰기 라우터에 파일 업로드 코드 추가!</vt:lpstr>
      <vt:lpstr>파일 업로드 여부에 따른 DB 처리</vt:lpstr>
      <vt:lpstr>PowerPoint 프레젠테이션</vt:lpstr>
      <vt:lpstr>Board.ejs 수정</vt:lpstr>
      <vt:lpstr>PowerPoint 프레젠테이션</vt:lpstr>
      <vt:lpstr>Uploads 폴더가 스태틱 폴더가 아닙니다!</vt:lpstr>
      <vt:lpstr>PowerPoint 프레젠테이션</vt:lpstr>
      <vt:lpstr>실습, 이미지 수정하기 기능 만들기!</vt:lpstr>
      <vt:lpstr>PowerPoint 프레젠테이션</vt:lpstr>
      <vt:lpstr>실습, 이미지 수정하기 기능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키페어 권한 설정하기</vt:lpstr>
      <vt:lpstr>SSH 를 이용 서버 접속</vt:lpstr>
      <vt:lpstr>EC2에 Node.js 설치</vt:lpstr>
      <vt:lpstr>PowerPoint 프레젠테이션</vt:lpstr>
      <vt:lpstr>EC2에 Node.js 설치</vt:lpstr>
      <vt:lpstr>EC2에 Node.js 설치</vt:lpstr>
      <vt:lpstr>EC2에 깃 설치</vt:lpstr>
      <vt:lpstr>깃 설치 및 버전 확인 + 배포용 폴더 생성</vt:lpstr>
      <vt:lpstr>배포할 git, clone 주소 복사</vt:lpstr>
      <vt:lpstr>Github Repo 는 퍼블릭!</vt:lpstr>
      <vt:lpstr>서버에 git clone 진행</vt:lpstr>
      <vt:lpstr>Node module 설치</vt:lpstr>
      <vt:lpstr>실행 테스트</vt:lpstr>
      <vt:lpstr>엇!?</vt:lpstr>
      <vt:lpstr>엇!?</vt:lpstr>
      <vt:lpstr>엇!?</vt:lpstr>
      <vt:lpstr>파일 질라 설치!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실행 테스트</vt:lpstr>
      <vt:lpstr>PM2(Process Manager 2)</vt:lpstr>
      <vt:lpstr>PM2(Process Manager 2)</vt:lpstr>
      <vt:lpstr>PowerPoint 프레젠테이션</vt:lpstr>
      <vt:lpstr>PowerPoint 프레젠테이션</vt:lpstr>
      <vt:lpstr>PowerPoint 프레젠테이션</vt:lpstr>
      <vt:lpstr>PowerPoint 프레젠테이션</vt:lpstr>
      <vt:lpstr>Port 설정이 필요합니다!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1454</cp:revision>
  <dcterms:created xsi:type="dcterms:W3CDTF">2022-05-29T13:34:07Z</dcterms:created>
  <dcterms:modified xsi:type="dcterms:W3CDTF">2023-03-22T22:39:46Z</dcterms:modified>
</cp:coreProperties>
</file>